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9" r:id="rId1"/>
  </p:sldMasterIdLst>
  <p:notesMasterIdLst>
    <p:notesMasterId r:id="rId1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2" d="100"/>
          <a:sy n="72" d="100"/>
        </p:scale>
        <p:origin x="-252" y="1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66200846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84" name="Shape 8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40" name="Shape 14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Shape 80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801" name="Shape 80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Shape 80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810" name="Shape 81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Shape 82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824" name="Shape 82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Shape 83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838" name="Shape 83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Shape 84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850" name="Shape 85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Shape 85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858" name="Shape 85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Shape 8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865" name="Shape 86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Shape 87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878" name="Shape 87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Shape 88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888" name="Shape 88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Shape 89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898" name="Shape 89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46" name="Shape 14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Shape 90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905" name="Shape 90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Shape 91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915" name="Shape 91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Shape 92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925" name="Shape 92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Shape 93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935" name="Shape 93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Shape 94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946" name="Shape 94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Shape 95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956" name="Shape 95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Shape 9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964" name="Shape 96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Shape 97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974" name="Shape 97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Shape 98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983" name="Shape 98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Shape 99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993" name="Shape 99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52" name="Shape 15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Shape 99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000" name="Shape 100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010" name="Shape 101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Shape 101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019" name="Shape 101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Shape 102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028" name="Shape 102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Shape 103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036" name="Shape 103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Shape 104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046" name="Shape 104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Shape 10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053" name="Shape 105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Shape 10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064" name="Shape 106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Shape 107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075" name="Shape 107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Shape 108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086" name="Shape 108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58" name="Shape 15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Shape 10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094" name="Shape 109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Shape 110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101" name="Shape 110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Shape 111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115" name="Shape 111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Shape 112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125" name="Shape 112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Shape 113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132" name="Shape 113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Shape 11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142" name="Shape 114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Shape 114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150" name="Shape 115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Shape 11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160" name="Shape 116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Shape 116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167" name="Shape 116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Shape 11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176" name="Shape 117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64" name="Shape 16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Shape 118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183" name="Shape 118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Shape 118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190" name="Shape 119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Shape 119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197" name="Shape 119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Shape 120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208" name="Shape 120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Shape 121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217" name="Shape 121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Shape 12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223" name="Shape 122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Shape 122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229" name="Shape 122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Shape 123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235" name="Shape 123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70" name="Shape 17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77" name="Shape 17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84" name="Shape 18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90" name="Shape 19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96" name="Shape 19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90" name="Shape 9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02" name="Shape 20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08" name="Shape 20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14" name="Shape 21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21" name="Shape 22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28" name="Shape 22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35" name="Shape 23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42" name="Shape 24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48" name="Shape 24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54" name="Shape 25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60" name="Shape 26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96" name="Shape 9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66" name="Shape 26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72" name="Shape 27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78" name="Shape 27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85" name="Shape 28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91" name="Shape 29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97" name="Shape 29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303" name="Shape 30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309" name="Shape 30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315" name="Shape 31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321" name="Shape 32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02" name="Shape 10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327" name="Shape 32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333" name="Shape 33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339" name="Shape 33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345" name="Shape 34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352" name="Shape 35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358" name="Shape 35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364" name="Shape 36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371" name="Shape 37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377" name="Shape 37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384" name="Shape 38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08" name="Shape 10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390" name="Shape 39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396" name="Shape 39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402" name="Shape 40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408" name="Shape 40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414" name="Shape 41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420" name="Shape 42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427" name="Shape 42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Shape 43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434" name="Shape 43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441" name="Shape 44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448" name="Shape 44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15" name="Shape 11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455" name="Shape 45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463" name="Shape 46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Shape 46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470" name="Shape 47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Shape 47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478" name="Shape 47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490" name="Shape 49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499" name="Shape 49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Shape 50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506" name="Shape 50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513" name="Shape 51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520" name="Shape 52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527" name="Shape 52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21" name="Shape 12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540" name="Shape 54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546" name="Shape 54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554" name="Shape 55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Shape 56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563" name="Shape 56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571" name="Shape 57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578" name="Shape 57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Shape 58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585" name="Shape 58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Shape 59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592" name="Shape 59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Shape 59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599" name="Shape 59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Shape 60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605" name="Shape 60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28" name="Shape 12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616" name="Shape 61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623" name="Shape 62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Shape 62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630" name="Shape 63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Shape 63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637" name="Shape 63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645" name="Shape 64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653" name="Shape 65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660" name="Shape 66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Shape 66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666" name="Shape 66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674" name="Shape 67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Shape 68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684" name="Shape 68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34" name="Shape 13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Shape 6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694" name="Shape 69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Shape 7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707" name="Shape 70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Shape 71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717" name="Shape 71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725" name="Shape 72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Shape 73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738" name="Shape 73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Shape 75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754" name="Shape 75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Shape 76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762" name="Shape 76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Shape 76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770" name="Shape 77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Shape 77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778" name="Shape 77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789" name="Shape 78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Shape 10"/>
        <p:cNvGrpSpPr/>
        <p:nvPr/>
      </p:nvGrpSpPr>
      <p:grpSpPr>
        <a:xfrm>
          <a:off x="0" y="0"/>
          <a:ext cx="0" cy="0"/>
          <a:chOff x="0" y="0"/>
          <a:chExt cx="0" cy="0"/>
        </a:xfrm>
      </p:grpSpPr>
      <p:sp>
        <p:nvSpPr>
          <p:cNvPr id="11" name="Shape 11"/>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12" name="Shape 12"/>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640"/>
              </a:spcBef>
              <a:spcAft>
                <a:spcPts val="0"/>
              </a:spcAft>
              <a:buClr>
                <a:srgbClr val="888888"/>
              </a:buClr>
              <a:buFont typeface="Calibri"/>
              <a:buNone/>
              <a:defRPr sz="3200" b="0" i="0" u="none" strike="noStrike" cap="none" baseline="0">
                <a:solidFill>
                  <a:srgbClr val="888888"/>
                </a:solidFill>
                <a:latin typeface="Calibri"/>
                <a:ea typeface="Calibri"/>
                <a:cs typeface="Calibri"/>
                <a:sym typeface="Calibri"/>
              </a:defRPr>
            </a:lvl1pPr>
            <a:lvl2pPr marL="457200" marR="0" indent="0" algn="ctr" rtl="0">
              <a:spcBef>
                <a:spcPts val="560"/>
              </a:spcBef>
              <a:spcAft>
                <a:spcPts val="0"/>
              </a:spcAft>
              <a:buClr>
                <a:srgbClr val="888888"/>
              </a:buClr>
              <a:buFont typeface="Calibri"/>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spcAft>
                <a:spcPts val="0"/>
              </a:spcAft>
              <a:buClr>
                <a:srgbClr val="888888"/>
              </a:buClr>
              <a:buFont typeface="Calibri"/>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spcAft>
                <a:spcPts val="0"/>
              </a:spcAft>
              <a:buClr>
                <a:srgbClr val="888888"/>
              </a:buClr>
              <a:buFont typeface="Calibri"/>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spcAft>
                <a:spcPts val="0"/>
              </a:spcAft>
              <a:buClr>
                <a:srgbClr val="888888"/>
              </a:buClr>
              <a:buFont typeface="Calibri"/>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Calibri"/>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Calibri"/>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Calibri"/>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Calibri"/>
              <a:buNone/>
              <a:defRPr sz="2000" b="0" i="0" u="none" strike="noStrike" cap="none" baseline="0">
                <a:solidFill>
                  <a:srgbClr val="888888"/>
                </a:solidFill>
                <a:latin typeface="Calibri"/>
                <a:ea typeface="Calibri"/>
                <a:cs typeface="Calibri"/>
                <a:sym typeface="Calibri"/>
              </a:defRPr>
            </a:lvl9pPr>
          </a:lstStyle>
          <a:p>
            <a:endParaRPr/>
          </a:p>
        </p:txBody>
      </p:sp>
      <p:sp>
        <p:nvSpPr>
          <p:cNvPr id="13" name="Shape 1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14" name="Shape 1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15" name="Shape 15"/>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re et texte vertical">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spcAft>
                <a:spcPts val="0"/>
              </a:spcAft>
              <a:defRPr sz="4400">
                <a:solidFill>
                  <a:schemeClr val="dk1"/>
                </a:solidFill>
                <a:latin typeface="Calibri"/>
                <a:ea typeface="Calibri"/>
                <a:cs typeface="Calibri"/>
                <a:sym typeface="Calibri"/>
              </a:defRPr>
            </a:lvl1pPr>
            <a:lvl2pPr algn="ctr" rtl="0">
              <a:spcBef>
                <a:spcPts val="0"/>
              </a:spcBef>
              <a:spcAft>
                <a:spcPts val="0"/>
              </a:spcAft>
              <a:defRPr sz="4400">
                <a:solidFill>
                  <a:schemeClr val="dk1"/>
                </a:solidFill>
                <a:latin typeface="Calibri"/>
                <a:ea typeface="Calibri"/>
                <a:cs typeface="Calibri"/>
                <a:sym typeface="Calibri"/>
              </a:defRPr>
            </a:lvl2pPr>
            <a:lvl3pPr algn="ctr" rtl="0">
              <a:spcBef>
                <a:spcPts val="0"/>
              </a:spcBef>
              <a:spcAft>
                <a:spcPts val="0"/>
              </a:spcAft>
              <a:defRPr sz="4400">
                <a:solidFill>
                  <a:schemeClr val="dk1"/>
                </a:solidFill>
                <a:latin typeface="Calibri"/>
                <a:ea typeface="Calibri"/>
                <a:cs typeface="Calibri"/>
                <a:sym typeface="Calibri"/>
              </a:defRPr>
            </a:lvl3pPr>
            <a:lvl4pPr algn="ctr" rtl="0">
              <a:spcBef>
                <a:spcPts val="0"/>
              </a:spcBef>
              <a:spcAft>
                <a:spcPts val="0"/>
              </a:spcAft>
              <a:defRPr sz="4400">
                <a:solidFill>
                  <a:schemeClr val="dk1"/>
                </a:solidFill>
                <a:latin typeface="Calibri"/>
                <a:ea typeface="Calibri"/>
                <a:cs typeface="Calibri"/>
                <a:sym typeface="Calibri"/>
              </a:defRPr>
            </a:lvl4pPr>
            <a:lvl5pPr algn="ctr" rtl="0">
              <a:spcBef>
                <a:spcPts val="0"/>
              </a:spcBef>
              <a:spcAft>
                <a:spcPts val="0"/>
              </a:spcAft>
              <a:defRPr sz="4400">
                <a:solidFill>
                  <a:schemeClr val="dk1"/>
                </a:solidFill>
                <a:latin typeface="Calibri"/>
                <a:ea typeface="Calibri"/>
                <a:cs typeface="Calibri"/>
                <a:sym typeface="Calibri"/>
              </a:defRPr>
            </a:lvl5pPr>
            <a:lvl6pPr marL="457200" algn="ctr" rtl="0">
              <a:spcBef>
                <a:spcPts val="0"/>
              </a:spcBef>
              <a:spcAft>
                <a:spcPts val="0"/>
              </a:spcAft>
              <a:defRPr sz="4400">
                <a:solidFill>
                  <a:schemeClr val="dk1"/>
                </a:solidFill>
                <a:latin typeface="Calibri"/>
                <a:ea typeface="Calibri"/>
                <a:cs typeface="Calibri"/>
                <a:sym typeface="Calibri"/>
              </a:defRPr>
            </a:lvl6pPr>
            <a:lvl7pPr marL="914400" algn="ctr" rtl="0">
              <a:spcBef>
                <a:spcPts val="0"/>
              </a:spcBef>
              <a:spcAft>
                <a:spcPts val="0"/>
              </a:spcAft>
              <a:defRPr sz="4400">
                <a:solidFill>
                  <a:schemeClr val="dk1"/>
                </a:solidFill>
                <a:latin typeface="Calibri"/>
                <a:ea typeface="Calibri"/>
                <a:cs typeface="Calibri"/>
                <a:sym typeface="Calibri"/>
              </a:defRPr>
            </a:lvl7pPr>
            <a:lvl8pPr marL="1371600" algn="ctr" rtl="0">
              <a:spcBef>
                <a:spcPts val="0"/>
              </a:spcBef>
              <a:spcAft>
                <a:spcPts val="0"/>
              </a:spcAft>
              <a:defRPr sz="4400">
                <a:solidFill>
                  <a:schemeClr val="dk1"/>
                </a:solidFill>
                <a:latin typeface="Calibri"/>
                <a:ea typeface="Calibri"/>
                <a:cs typeface="Calibri"/>
                <a:sym typeface="Calibri"/>
              </a:defRPr>
            </a:lvl8pPr>
            <a:lvl9pPr marL="1828800" algn="ctr" rtl="0">
              <a:spcBef>
                <a:spcPts val="0"/>
              </a:spcBef>
              <a:spcAft>
                <a:spcPts val="0"/>
              </a:spcAft>
              <a:defRPr sz="4400">
                <a:solidFill>
                  <a:schemeClr val="dk1"/>
                </a:solidFill>
                <a:latin typeface="Calibri"/>
                <a:ea typeface="Calibri"/>
                <a:cs typeface="Calibri"/>
                <a:sym typeface="Calibri"/>
              </a:defRPr>
            </a:lvl9pPr>
          </a:lstStyle>
          <a:p>
            <a:endParaRPr/>
          </a:p>
        </p:txBody>
      </p:sp>
      <p:sp>
        <p:nvSpPr>
          <p:cNvPr id="69" name="Shape 69"/>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indent="-139700" algn="l" rtl="0">
              <a:spcBef>
                <a:spcPts val="640"/>
              </a:spcBef>
              <a:spcAft>
                <a:spcPts val="0"/>
              </a:spcAft>
              <a:buClr>
                <a:schemeClr val="dk1"/>
              </a:buClr>
              <a:buFont typeface="Calibri"/>
              <a:buChar char="•"/>
              <a:defRPr sz="3200">
                <a:solidFill>
                  <a:schemeClr val="dk1"/>
                </a:solidFill>
                <a:latin typeface="Calibri"/>
                <a:ea typeface="Calibri"/>
                <a:cs typeface="Calibri"/>
                <a:sym typeface="Calibri"/>
              </a:defRPr>
            </a:lvl1pPr>
            <a:lvl2pPr marL="742950" indent="-107950" algn="l" rtl="0">
              <a:spcBef>
                <a:spcPts val="560"/>
              </a:spcBef>
              <a:spcAft>
                <a:spcPts val="0"/>
              </a:spcAft>
              <a:buClr>
                <a:schemeClr val="dk1"/>
              </a:buClr>
              <a:buFont typeface="Calibri"/>
              <a:buChar char="–"/>
              <a:defRPr sz="2800">
                <a:solidFill>
                  <a:schemeClr val="dk1"/>
                </a:solidFill>
                <a:latin typeface="Calibri"/>
                <a:ea typeface="Calibri"/>
                <a:cs typeface="Calibri"/>
                <a:sym typeface="Calibri"/>
              </a:defRPr>
            </a:lvl2pPr>
            <a:lvl3pPr marL="1143000" indent="-76200" algn="l" rtl="0">
              <a:spcBef>
                <a:spcPts val="480"/>
              </a:spcBef>
              <a:spcAft>
                <a:spcPts val="0"/>
              </a:spcAft>
              <a:buClr>
                <a:schemeClr val="dk1"/>
              </a:buClr>
              <a:buFont typeface="Calibri"/>
              <a:buChar char="•"/>
              <a:defRPr sz="2400">
                <a:solidFill>
                  <a:schemeClr val="dk1"/>
                </a:solidFill>
                <a:latin typeface="Calibri"/>
                <a:ea typeface="Calibri"/>
                <a:cs typeface="Calibri"/>
                <a:sym typeface="Calibri"/>
              </a:defRPr>
            </a:lvl3pPr>
            <a:lvl4pPr marL="1600200" indent="-101600" algn="l" rtl="0">
              <a:spcBef>
                <a:spcPts val="400"/>
              </a:spcBef>
              <a:spcAft>
                <a:spcPts val="0"/>
              </a:spcAft>
              <a:buClr>
                <a:schemeClr val="dk1"/>
              </a:buClr>
              <a:buFont typeface="Calibri"/>
              <a:buChar char="–"/>
              <a:defRPr sz="2000">
                <a:solidFill>
                  <a:schemeClr val="dk1"/>
                </a:solidFill>
                <a:latin typeface="Calibri"/>
                <a:ea typeface="Calibri"/>
                <a:cs typeface="Calibri"/>
                <a:sym typeface="Calibri"/>
              </a:defRPr>
            </a:lvl4pPr>
            <a:lvl5pPr marL="2057400" indent="-101600" algn="l" rtl="0">
              <a:spcBef>
                <a:spcPts val="400"/>
              </a:spcBef>
              <a:spcAft>
                <a:spcPts val="0"/>
              </a:spcAft>
              <a:buClr>
                <a:schemeClr val="dk1"/>
              </a:buClr>
              <a:buFont typeface="Calibri"/>
              <a:buChar char="»"/>
              <a:defRPr sz="2000">
                <a:solidFill>
                  <a:schemeClr val="dk1"/>
                </a:solidFill>
                <a:latin typeface="Calibri"/>
                <a:ea typeface="Calibri"/>
                <a:cs typeface="Calibri"/>
                <a:sym typeface="Calibri"/>
              </a:defRPr>
            </a:lvl5pPr>
            <a:lvl6pPr marL="2514600" indent="-101600" algn="l" rtl="0">
              <a:spcBef>
                <a:spcPts val="400"/>
              </a:spcBef>
              <a:buClr>
                <a:schemeClr val="dk1"/>
              </a:buClr>
              <a:buFont typeface="Calibri"/>
              <a:buChar char="•"/>
              <a:defRPr sz="2000">
                <a:solidFill>
                  <a:schemeClr val="dk1"/>
                </a:solidFill>
                <a:latin typeface="Calibri"/>
                <a:ea typeface="Calibri"/>
                <a:cs typeface="Calibri"/>
                <a:sym typeface="Calibri"/>
              </a:defRPr>
            </a:lvl6pPr>
            <a:lvl7pPr marL="2971800" indent="-101600" algn="l" rtl="0">
              <a:spcBef>
                <a:spcPts val="400"/>
              </a:spcBef>
              <a:buClr>
                <a:schemeClr val="dk1"/>
              </a:buClr>
              <a:buFont typeface="Calibri"/>
              <a:buChar char="•"/>
              <a:defRPr sz="2000">
                <a:solidFill>
                  <a:schemeClr val="dk1"/>
                </a:solidFill>
                <a:latin typeface="Calibri"/>
                <a:ea typeface="Calibri"/>
                <a:cs typeface="Calibri"/>
                <a:sym typeface="Calibri"/>
              </a:defRPr>
            </a:lvl7pPr>
            <a:lvl8pPr marL="3429000" indent="-101600" algn="l" rtl="0">
              <a:spcBef>
                <a:spcPts val="400"/>
              </a:spcBef>
              <a:buClr>
                <a:schemeClr val="dk1"/>
              </a:buClr>
              <a:buFont typeface="Calibri"/>
              <a:buChar char="•"/>
              <a:defRPr sz="2000">
                <a:solidFill>
                  <a:schemeClr val="dk1"/>
                </a:solidFill>
                <a:latin typeface="Calibri"/>
                <a:ea typeface="Calibri"/>
                <a:cs typeface="Calibri"/>
                <a:sym typeface="Calibri"/>
              </a:defRPr>
            </a:lvl8pPr>
            <a:lvl9pPr marL="3886200" indent="-101600" algn="l" rtl="0">
              <a:spcBef>
                <a:spcPts val="400"/>
              </a:spcBef>
              <a:buClr>
                <a:schemeClr val="dk1"/>
              </a:buClr>
              <a:buFont typeface="Calibri"/>
              <a:buChar char="•"/>
              <a:defRPr sz="2000">
                <a:solidFill>
                  <a:schemeClr val="dk1"/>
                </a:solidFill>
                <a:latin typeface="Calibri"/>
                <a:ea typeface="Calibri"/>
                <a:cs typeface="Calibri"/>
                <a:sym typeface="Calibri"/>
              </a:defRPr>
            </a:lvl9pPr>
          </a:lstStyle>
          <a:p>
            <a:endParaRPr/>
          </a:p>
        </p:txBody>
      </p:sp>
      <p:sp>
        <p:nvSpPr>
          <p:cNvPr id="70" name="Shape 7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71" name="Shape 7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72" name="Shape 72"/>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Titre vertical et texte">
    <p:spTree>
      <p:nvGrpSpPr>
        <p:cNvPr id="1" name="Shape 73"/>
        <p:cNvGrpSpPr/>
        <p:nvPr/>
      </p:nvGrpSpPr>
      <p:grpSpPr>
        <a:xfrm>
          <a:off x="0" y="0"/>
          <a:ext cx="0" cy="0"/>
          <a:chOff x="0" y="0"/>
          <a:chExt cx="0" cy="0"/>
        </a:xfrm>
      </p:grpSpPr>
      <p:sp>
        <p:nvSpPr>
          <p:cNvPr id="74" name="Shape 74"/>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algn="ctr" rtl="0">
              <a:spcBef>
                <a:spcPts val="0"/>
              </a:spcBef>
              <a:spcAft>
                <a:spcPts val="0"/>
              </a:spcAft>
              <a:defRPr sz="4400">
                <a:solidFill>
                  <a:schemeClr val="dk1"/>
                </a:solidFill>
                <a:latin typeface="Calibri"/>
                <a:ea typeface="Calibri"/>
                <a:cs typeface="Calibri"/>
                <a:sym typeface="Calibri"/>
              </a:defRPr>
            </a:lvl1pPr>
            <a:lvl2pPr algn="ctr" rtl="0">
              <a:spcBef>
                <a:spcPts val="0"/>
              </a:spcBef>
              <a:spcAft>
                <a:spcPts val="0"/>
              </a:spcAft>
              <a:defRPr sz="4400">
                <a:solidFill>
                  <a:schemeClr val="dk1"/>
                </a:solidFill>
                <a:latin typeface="Calibri"/>
                <a:ea typeface="Calibri"/>
                <a:cs typeface="Calibri"/>
                <a:sym typeface="Calibri"/>
              </a:defRPr>
            </a:lvl2pPr>
            <a:lvl3pPr algn="ctr" rtl="0">
              <a:spcBef>
                <a:spcPts val="0"/>
              </a:spcBef>
              <a:spcAft>
                <a:spcPts val="0"/>
              </a:spcAft>
              <a:defRPr sz="4400">
                <a:solidFill>
                  <a:schemeClr val="dk1"/>
                </a:solidFill>
                <a:latin typeface="Calibri"/>
                <a:ea typeface="Calibri"/>
                <a:cs typeface="Calibri"/>
                <a:sym typeface="Calibri"/>
              </a:defRPr>
            </a:lvl3pPr>
            <a:lvl4pPr algn="ctr" rtl="0">
              <a:spcBef>
                <a:spcPts val="0"/>
              </a:spcBef>
              <a:spcAft>
                <a:spcPts val="0"/>
              </a:spcAft>
              <a:defRPr sz="4400">
                <a:solidFill>
                  <a:schemeClr val="dk1"/>
                </a:solidFill>
                <a:latin typeface="Calibri"/>
                <a:ea typeface="Calibri"/>
                <a:cs typeface="Calibri"/>
                <a:sym typeface="Calibri"/>
              </a:defRPr>
            </a:lvl4pPr>
            <a:lvl5pPr algn="ctr" rtl="0">
              <a:spcBef>
                <a:spcPts val="0"/>
              </a:spcBef>
              <a:spcAft>
                <a:spcPts val="0"/>
              </a:spcAft>
              <a:defRPr sz="4400">
                <a:solidFill>
                  <a:schemeClr val="dk1"/>
                </a:solidFill>
                <a:latin typeface="Calibri"/>
                <a:ea typeface="Calibri"/>
                <a:cs typeface="Calibri"/>
                <a:sym typeface="Calibri"/>
              </a:defRPr>
            </a:lvl5pPr>
            <a:lvl6pPr marL="457200" algn="ctr" rtl="0">
              <a:spcBef>
                <a:spcPts val="0"/>
              </a:spcBef>
              <a:spcAft>
                <a:spcPts val="0"/>
              </a:spcAft>
              <a:defRPr sz="4400">
                <a:solidFill>
                  <a:schemeClr val="dk1"/>
                </a:solidFill>
                <a:latin typeface="Calibri"/>
                <a:ea typeface="Calibri"/>
                <a:cs typeface="Calibri"/>
                <a:sym typeface="Calibri"/>
              </a:defRPr>
            </a:lvl6pPr>
            <a:lvl7pPr marL="914400" algn="ctr" rtl="0">
              <a:spcBef>
                <a:spcPts val="0"/>
              </a:spcBef>
              <a:spcAft>
                <a:spcPts val="0"/>
              </a:spcAft>
              <a:defRPr sz="4400">
                <a:solidFill>
                  <a:schemeClr val="dk1"/>
                </a:solidFill>
                <a:latin typeface="Calibri"/>
                <a:ea typeface="Calibri"/>
                <a:cs typeface="Calibri"/>
                <a:sym typeface="Calibri"/>
              </a:defRPr>
            </a:lvl7pPr>
            <a:lvl8pPr marL="1371600" algn="ctr" rtl="0">
              <a:spcBef>
                <a:spcPts val="0"/>
              </a:spcBef>
              <a:spcAft>
                <a:spcPts val="0"/>
              </a:spcAft>
              <a:defRPr sz="4400">
                <a:solidFill>
                  <a:schemeClr val="dk1"/>
                </a:solidFill>
                <a:latin typeface="Calibri"/>
                <a:ea typeface="Calibri"/>
                <a:cs typeface="Calibri"/>
                <a:sym typeface="Calibri"/>
              </a:defRPr>
            </a:lvl8pPr>
            <a:lvl9pPr marL="1828800" algn="ctr" rtl="0">
              <a:spcBef>
                <a:spcPts val="0"/>
              </a:spcBef>
              <a:spcAft>
                <a:spcPts val="0"/>
              </a:spcAft>
              <a:defRPr sz="4400">
                <a:solidFill>
                  <a:schemeClr val="dk1"/>
                </a:solidFill>
                <a:latin typeface="Calibri"/>
                <a:ea typeface="Calibri"/>
                <a:cs typeface="Calibri"/>
                <a:sym typeface="Calibri"/>
              </a:defRPr>
            </a:lvl9pPr>
          </a:lstStyle>
          <a:p>
            <a:endParaRPr/>
          </a:p>
        </p:txBody>
      </p:sp>
      <p:sp>
        <p:nvSpPr>
          <p:cNvPr id="75" name="Shape 75"/>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indent="-139700" algn="l" rtl="0">
              <a:spcBef>
                <a:spcPts val="640"/>
              </a:spcBef>
              <a:spcAft>
                <a:spcPts val="0"/>
              </a:spcAft>
              <a:buClr>
                <a:schemeClr val="dk1"/>
              </a:buClr>
              <a:buFont typeface="Calibri"/>
              <a:buChar char="•"/>
              <a:defRPr sz="3200">
                <a:solidFill>
                  <a:schemeClr val="dk1"/>
                </a:solidFill>
                <a:latin typeface="Calibri"/>
                <a:ea typeface="Calibri"/>
                <a:cs typeface="Calibri"/>
                <a:sym typeface="Calibri"/>
              </a:defRPr>
            </a:lvl1pPr>
            <a:lvl2pPr marL="742950" indent="-107950" algn="l" rtl="0">
              <a:spcBef>
                <a:spcPts val="560"/>
              </a:spcBef>
              <a:spcAft>
                <a:spcPts val="0"/>
              </a:spcAft>
              <a:buClr>
                <a:schemeClr val="dk1"/>
              </a:buClr>
              <a:buFont typeface="Calibri"/>
              <a:buChar char="–"/>
              <a:defRPr sz="2800">
                <a:solidFill>
                  <a:schemeClr val="dk1"/>
                </a:solidFill>
                <a:latin typeface="Calibri"/>
                <a:ea typeface="Calibri"/>
                <a:cs typeface="Calibri"/>
                <a:sym typeface="Calibri"/>
              </a:defRPr>
            </a:lvl2pPr>
            <a:lvl3pPr marL="1143000" indent="-76200" algn="l" rtl="0">
              <a:spcBef>
                <a:spcPts val="480"/>
              </a:spcBef>
              <a:spcAft>
                <a:spcPts val="0"/>
              </a:spcAft>
              <a:buClr>
                <a:schemeClr val="dk1"/>
              </a:buClr>
              <a:buFont typeface="Calibri"/>
              <a:buChar char="•"/>
              <a:defRPr sz="2400">
                <a:solidFill>
                  <a:schemeClr val="dk1"/>
                </a:solidFill>
                <a:latin typeface="Calibri"/>
                <a:ea typeface="Calibri"/>
                <a:cs typeface="Calibri"/>
                <a:sym typeface="Calibri"/>
              </a:defRPr>
            </a:lvl3pPr>
            <a:lvl4pPr marL="1600200" indent="-101600" algn="l" rtl="0">
              <a:spcBef>
                <a:spcPts val="400"/>
              </a:spcBef>
              <a:spcAft>
                <a:spcPts val="0"/>
              </a:spcAft>
              <a:buClr>
                <a:schemeClr val="dk1"/>
              </a:buClr>
              <a:buFont typeface="Calibri"/>
              <a:buChar char="–"/>
              <a:defRPr sz="2000">
                <a:solidFill>
                  <a:schemeClr val="dk1"/>
                </a:solidFill>
                <a:latin typeface="Calibri"/>
                <a:ea typeface="Calibri"/>
                <a:cs typeface="Calibri"/>
                <a:sym typeface="Calibri"/>
              </a:defRPr>
            </a:lvl4pPr>
            <a:lvl5pPr marL="2057400" indent="-101600" algn="l" rtl="0">
              <a:spcBef>
                <a:spcPts val="400"/>
              </a:spcBef>
              <a:spcAft>
                <a:spcPts val="0"/>
              </a:spcAft>
              <a:buClr>
                <a:schemeClr val="dk1"/>
              </a:buClr>
              <a:buFont typeface="Calibri"/>
              <a:buChar char="»"/>
              <a:defRPr sz="2000">
                <a:solidFill>
                  <a:schemeClr val="dk1"/>
                </a:solidFill>
                <a:latin typeface="Calibri"/>
                <a:ea typeface="Calibri"/>
                <a:cs typeface="Calibri"/>
                <a:sym typeface="Calibri"/>
              </a:defRPr>
            </a:lvl5pPr>
            <a:lvl6pPr marL="2514600" indent="-101600" algn="l" rtl="0">
              <a:spcBef>
                <a:spcPts val="400"/>
              </a:spcBef>
              <a:buClr>
                <a:schemeClr val="dk1"/>
              </a:buClr>
              <a:buFont typeface="Calibri"/>
              <a:buChar char="•"/>
              <a:defRPr sz="2000">
                <a:solidFill>
                  <a:schemeClr val="dk1"/>
                </a:solidFill>
                <a:latin typeface="Calibri"/>
                <a:ea typeface="Calibri"/>
                <a:cs typeface="Calibri"/>
                <a:sym typeface="Calibri"/>
              </a:defRPr>
            </a:lvl6pPr>
            <a:lvl7pPr marL="2971800" indent="-101600" algn="l" rtl="0">
              <a:spcBef>
                <a:spcPts val="400"/>
              </a:spcBef>
              <a:buClr>
                <a:schemeClr val="dk1"/>
              </a:buClr>
              <a:buFont typeface="Calibri"/>
              <a:buChar char="•"/>
              <a:defRPr sz="2000">
                <a:solidFill>
                  <a:schemeClr val="dk1"/>
                </a:solidFill>
                <a:latin typeface="Calibri"/>
                <a:ea typeface="Calibri"/>
                <a:cs typeface="Calibri"/>
                <a:sym typeface="Calibri"/>
              </a:defRPr>
            </a:lvl7pPr>
            <a:lvl8pPr marL="3429000" indent="-101600" algn="l" rtl="0">
              <a:spcBef>
                <a:spcPts val="400"/>
              </a:spcBef>
              <a:buClr>
                <a:schemeClr val="dk1"/>
              </a:buClr>
              <a:buFont typeface="Calibri"/>
              <a:buChar char="•"/>
              <a:defRPr sz="2000">
                <a:solidFill>
                  <a:schemeClr val="dk1"/>
                </a:solidFill>
                <a:latin typeface="Calibri"/>
                <a:ea typeface="Calibri"/>
                <a:cs typeface="Calibri"/>
                <a:sym typeface="Calibri"/>
              </a:defRPr>
            </a:lvl8pPr>
            <a:lvl9pPr marL="3886200" indent="-101600" algn="l" rtl="0">
              <a:spcBef>
                <a:spcPts val="400"/>
              </a:spcBef>
              <a:buClr>
                <a:schemeClr val="dk1"/>
              </a:buClr>
              <a:buFont typeface="Calibri"/>
              <a:buChar char="•"/>
              <a:defRPr sz="2000">
                <a:solidFill>
                  <a:schemeClr val="dk1"/>
                </a:solidFill>
                <a:latin typeface="Calibri"/>
                <a:ea typeface="Calibri"/>
                <a:cs typeface="Calibri"/>
                <a:sym typeface="Calibri"/>
              </a:defRPr>
            </a:lvl9pPr>
          </a:lstStyle>
          <a:p>
            <a:endParaRPr/>
          </a:p>
        </p:txBody>
      </p:sp>
      <p:sp>
        <p:nvSpPr>
          <p:cNvPr id="76" name="Shape 7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77" name="Shape 7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78" name="Shape 78"/>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spcAft>
                <a:spcPts val="0"/>
              </a:spcAft>
              <a:defRPr sz="4400">
                <a:solidFill>
                  <a:schemeClr val="dk1"/>
                </a:solidFill>
                <a:latin typeface="Calibri"/>
                <a:ea typeface="Calibri"/>
                <a:cs typeface="Calibri"/>
                <a:sym typeface="Calibri"/>
              </a:defRPr>
            </a:lvl1pPr>
            <a:lvl2pPr algn="ctr" rtl="0">
              <a:spcBef>
                <a:spcPts val="0"/>
              </a:spcBef>
              <a:spcAft>
                <a:spcPts val="0"/>
              </a:spcAft>
              <a:defRPr sz="4400">
                <a:solidFill>
                  <a:schemeClr val="dk1"/>
                </a:solidFill>
                <a:latin typeface="Calibri"/>
                <a:ea typeface="Calibri"/>
                <a:cs typeface="Calibri"/>
                <a:sym typeface="Calibri"/>
              </a:defRPr>
            </a:lvl2pPr>
            <a:lvl3pPr algn="ctr" rtl="0">
              <a:spcBef>
                <a:spcPts val="0"/>
              </a:spcBef>
              <a:spcAft>
                <a:spcPts val="0"/>
              </a:spcAft>
              <a:defRPr sz="4400">
                <a:solidFill>
                  <a:schemeClr val="dk1"/>
                </a:solidFill>
                <a:latin typeface="Calibri"/>
                <a:ea typeface="Calibri"/>
                <a:cs typeface="Calibri"/>
                <a:sym typeface="Calibri"/>
              </a:defRPr>
            </a:lvl3pPr>
            <a:lvl4pPr algn="ctr" rtl="0">
              <a:spcBef>
                <a:spcPts val="0"/>
              </a:spcBef>
              <a:spcAft>
                <a:spcPts val="0"/>
              </a:spcAft>
              <a:defRPr sz="4400">
                <a:solidFill>
                  <a:schemeClr val="dk1"/>
                </a:solidFill>
                <a:latin typeface="Calibri"/>
                <a:ea typeface="Calibri"/>
                <a:cs typeface="Calibri"/>
                <a:sym typeface="Calibri"/>
              </a:defRPr>
            </a:lvl4pPr>
            <a:lvl5pPr algn="ctr" rtl="0">
              <a:spcBef>
                <a:spcPts val="0"/>
              </a:spcBef>
              <a:spcAft>
                <a:spcPts val="0"/>
              </a:spcAft>
              <a:defRPr sz="4400">
                <a:solidFill>
                  <a:schemeClr val="dk1"/>
                </a:solidFill>
                <a:latin typeface="Calibri"/>
                <a:ea typeface="Calibri"/>
                <a:cs typeface="Calibri"/>
                <a:sym typeface="Calibri"/>
              </a:defRPr>
            </a:lvl5pPr>
            <a:lvl6pPr marL="457200" algn="ctr" rtl="0">
              <a:spcBef>
                <a:spcPts val="0"/>
              </a:spcBef>
              <a:spcAft>
                <a:spcPts val="0"/>
              </a:spcAft>
              <a:defRPr sz="4400">
                <a:solidFill>
                  <a:schemeClr val="dk1"/>
                </a:solidFill>
                <a:latin typeface="Calibri"/>
                <a:ea typeface="Calibri"/>
                <a:cs typeface="Calibri"/>
                <a:sym typeface="Calibri"/>
              </a:defRPr>
            </a:lvl6pPr>
            <a:lvl7pPr marL="914400" algn="ctr" rtl="0">
              <a:spcBef>
                <a:spcPts val="0"/>
              </a:spcBef>
              <a:spcAft>
                <a:spcPts val="0"/>
              </a:spcAft>
              <a:defRPr sz="4400">
                <a:solidFill>
                  <a:schemeClr val="dk1"/>
                </a:solidFill>
                <a:latin typeface="Calibri"/>
                <a:ea typeface="Calibri"/>
                <a:cs typeface="Calibri"/>
                <a:sym typeface="Calibri"/>
              </a:defRPr>
            </a:lvl7pPr>
            <a:lvl8pPr marL="1371600" algn="ctr" rtl="0">
              <a:spcBef>
                <a:spcPts val="0"/>
              </a:spcBef>
              <a:spcAft>
                <a:spcPts val="0"/>
              </a:spcAft>
              <a:defRPr sz="4400">
                <a:solidFill>
                  <a:schemeClr val="dk1"/>
                </a:solidFill>
                <a:latin typeface="Calibri"/>
                <a:ea typeface="Calibri"/>
                <a:cs typeface="Calibri"/>
                <a:sym typeface="Calibri"/>
              </a:defRPr>
            </a:lvl8pPr>
            <a:lvl9pPr marL="1828800" algn="ctr" rtl="0">
              <a:spcBef>
                <a:spcPts val="0"/>
              </a:spcBef>
              <a:spcAft>
                <a:spcPts val="0"/>
              </a:spcAft>
              <a:defRPr sz="4400">
                <a:solidFill>
                  <a:schemeClr val="dk1"/>
                </a:solidFill>
                <a:latin typeface="Calibri"/>
                <a:ea typeface="Calibri"/>
                <a:cs typeface="Calibri"/>
                <a:sym typeface="Calibri"/>
              </a:defRPr>
            </a:lvl9pPr>
          </a:lstStyle>
          <a:p>
            <a:endParaRPr/>
          </a:p>
        </p:txBody>
      </p:sp>
      <p:sp>
        <p:nvSpPr>
          <p:cNvPr id="18" name="Shape 18"/>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indent="-139700" algn="l" rtl="0">
              <a:spcBef>
                <a:spcPts val="640"/>
              </a:spcBef>
              <a:spcAft>
                <a:spcPts val="0"/>
              </a:spcAft>
              <a:buClr>
                <a:schemeClr val="dk1"/>
              </a:buClr>
              <a:buFont typeface="Calibri"/>
              <a:buChar char="•"/>
              <a:defRPr sz="3200">
                <a:solidFill>
                  <a:schemeClr val="dk1"/>
                </a:solidFill>
                <a:latin typeface="Calibri"/>
                <a:ea typeface="Calibri"/>
                <a:cs typeface="Calibri"/>
                <a:sym typeface="Calibri"/>
              </a:defRPr>
            </a:lvl1pPr>
            <a:lvl2pPr marL="742950" indent="-107950" algn="l" rtl="0">
              <a:spcBef>
                <a:spcPts val="560"/>
              </a:spcBef>
              <a:spcAft>
                <a:spcPts val="0"/>
              </a:spcAft>
              <a:buClr>
                <a:schemeClr val="dk1"/>
              </a:buClr>
              <a:buFont typeface="Calibri"/>
              <a:buChar char="–"/>
              <a:defRPr sz="2800">
                <a:solidFill>
                  <a:schemeClr val="dk1"/>
                </a:solidFill>
                <a:latin typeface="Calibri"/>
                <a:ea typeface="Calibri"/>
                <a:cs typeface="Calibri"/>
                <a:sym typeface="Calibri"/>
              </a:defRPr>
            </a:lvl2pPr>
            <a:lvl3pPr marL="1143000" indent="-76200" algn="l" rtl="0">
              <a:spcBef>
                <a:spcPts val="480"/>
              </a:spcBef>
              <a:spcAft>
                <a:spcPts val="0"/>
              </a:spcAft>
              <a:buClr>
                <a:schemeClr val="dk1"/>
              </a:buClr>
              <a:buFont typeface="Calibri"/>
              <a:buChar char="•"/>
              <a:defRPr sz="2400">
                <a:solidFill>
                  <a:schemeClr val="dk1"/>
                </a:solidFill>
                <a:latin typeface="Calibri"/>
                <a:ea typeface="Calibri"/>
                <a:cs typeface="Calibri"/>
                <a:sym typeface="Calibri"/>
              </a:defRPr>
            </a:lvl3pPr>
            <a:lvl4pPr marL="1600200" indent="-101600" algn="l" rtl="0">
              <a:spcBef>
                <a:spcPts val="400"/>
              </a:spcBef>
              <a:spcAft>
                <a:spcPts val="0"/>
              </a:spcAft>
              <a:buClr>
                <a:schemeClr val="dk1"/>
              </a:buClr>
              <a:buFont typeface="Calibri"/>
              <a:buChar char="–"/>
              <a:defRPr sz="2000">
                <a:solidFill>
                  <a:schemeClr val="dk1"/>
                </a:solidFill>
                <a:latin typeface="Calibri"/>
                <a:ea typeface="Calibri"/>
                <a:cs typeface="Calibri"/>
                <a:sym typeface="Calibri"/>
              </a:defRPr>
            </a:lvl4pPr>
            <a:lvl5pPr marL="2057400" indent="-101600" algn="l" rtl="0">
              <a:spcBef>
                <a:spcPts val="400"/>
              </a:spcBef>
              <a:spcAft>
                <a:spcPts val="0"/>
              </a:spcAft>
              <a:buClr>
                <a:schemeClr val="dk1"/>
              </a:buClr>
              <a:buFont typeface="Calibri"/>
              <a:buChar char="»"/>
              <a:defRPr sz="2000">
                <a:solidFill>
                  <a:schemeClr val="dk1"/>
                </a:solidFill>
                <a:latin typeface="Calibri"/>
                <a:ea typeface="Calibri"/>
                <a:cs typeface="Calibri"/>
                <a:sym typeface="Calibri"/>
              </a:defRPr>
            </a:lvl5pPr>
            <a:lvl6pPr marL="2514600" indent="-101600" algn="l" rtl="0">
              <a:spcBef>
                <a:spcPts val="400"/>
              </a:spcBef>
              <a:buClr>
                <a:schemeClr val="dk1"/>
              </a:buClr>
              <a:buFont typeface="Calibri"/>
              <a:buChar char="•"/>
              <a:defRPr sz="2000">
                <a:solidFill>
                  <a:schemeClr val="dk1"/>
                </a:solidFill>
                <a:latin typeface="Calibri"/>
                <a:ea typeface="Calibri"/>
                <a:cs typeface="Calibri"/>
                <a:sym typeface="Calibri"/>
              </a:defRPr>
            </a:lvl6pPr>
            <a:lvl7pPr marL="2971800" indent="-101600" algn="l" rtl="0">
              <a:spcBef>
                <a:spcPts val="400"/>
              </a:spcBef>
              <a:buClr>
                <a:schemeClr val="dk1"/>
              </a:buClr>
              <a:buFont typeface="Calibri"/>
              <a:buChar char="•"/>
              <a:defRPr sz="2000">
                <a:solidFill>
                  <a:schemeClr val="dk1"/>
                </a:solidFill>
                <a:latin typeface="Calibri"/>
                <a:ea typeface="Calibri"/>
                <a:cs typeface="Calibri"/>
                <a:sym typeface="Calibri"/>
              </a:defRPr>
            </a:lvl7pPr>
            <a:lvl8pPr marL="3429000" indent="-101600" algn="l" rtl="0">
              <a:spcBef>
                <a:spcPts val="400"/>
              </a:spcBef>
              <a:buClr>
                <a:schemeClr val="dk1"/>
              </a:buClr>
              <a:buFont typeface="Calibri"/>
              <a:buChar char="•"/>
              <a:defRPr sz="2000">
                <a:solidFill>
                  <a:schemeClr val="dk1"/>
                </a:solidFill>
                <a:latin typeface="Calibri"/>
                <a:ea typeface="Calibri"/>
                <a:cs typeface="Calibri"/>
                <a:sym typeface="Calibri"/>
              </a:defRPr>
            </a:lvl8pPr>
            <a:lvl9pPr marL="3886200" indent="-101600" algn="l" rtl="0">
              <a:spcBef>
                <a:spcPts val="400"/>
              </a:spcBef>
              <a:buClr>
                <a:schemeClr val="dk1"/>
              </a:buClr>
              <a:buFont typeface="Calibri"/>
              <a:buChar char="•"/>
              <a:defRPr sz="2000">
                <a:solidFill>
                  <a:schemeClr val="dk1"/>
                </a:solidFill>
                <a:latin typeface="Calibri"/>
                <a:ea typeface="Calibri"/>
                <a:cs typeface="Calibri"/>
                <a:sym typeface="Calibri"/>
              </a:defRPr>
            </a:lvl9pPr>
          </a:lstStyle>
          <a:p>
            <a:endParaRPr/>
          </a:p>
        </p:txBody>
      </p:sp>
      <p:sp>
        <p:nvSpPr>
          <p:cNvPr id="19" name="Shape 1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20" name="Shape 2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21" name="Shape 21"/>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algn="l" rtl="0">
              <a:defRPr sz="4000" b="1" cap="small"/>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24" name="Shape 24"/>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indent="0" rtl="0">
              <a:buClr>
                <a:srgbClr val="888888"/>
              </a:buClr>
              <a:buFont typeface="Calibri"/>
              <a:buNone/>
              <a:defRPr sz="2000">
                <a:solidFill>
                  <a:srgbClr val="888888"/>
                </a:solidFill>
              </a:defRPr>
            </a:lvl1pPr>
            <a:lvl2pPr marL="457200" indent="0" rtl="0">
              <a:buClr>
                <a:srgbClr val="888888"/>
              </a:buClr>
              <a:buFont typeface="Calibri"/>
              <a:buNone/>
              <a:defRPr sz="1800">
                <a:solidFill>
                  <a:srgbClr val="888888"/>
                </a:solidFill>
              </a:defRPr>
            </a:lvl2pPr>
            <a:lvl3pPr marL="914400" indent="0" rtl="0">
              <a:buClr>
                <a:srgbClr val="888888"/>
              </a:buClr>
              <a:buFont typeface="Calibri"/>
              <a:buNone/>
              <a:defRPr sz="1600">
                <a:solidFill>
                  <a:srgbClr val="888888"/>
                </a:solidFill>
              </a:defRPr>
            </a:lvl3pPr>
            <a:lvl4pPr marL="1371600" indent="0" rtl="0">
              <a:buClr>
                <a:srgbClr val="888888"/>
              </a:buClr>
              <a:buFont typeface="Calibri"/>
              <a:buNone/>
              <a:defRPr sz="1400">
                <a:solidFill>
                  <a:srgbClr val="888888"/>
                </a:solidFill>
              </a:defRPr>
            </a:lvl4pPr>
            <a:lvl5pPr marL="1828800" indent="0" rtl="0">
              <a:buClr>
                <a:srgbClr val="888888"/>
              </a:buClr>
              <a:buFont typeface="Calibri"/>
              <a:buNone/>
              <a:defRPr sz="1400">
                <a:solidFill>
                  <a:srgbClr val="888888"/>
                </a:solidFill>
              </a:defRPr>
            </a:lvl5pPr>
            <a:lvl6pPr marL="2286000" indent="0" rtl="0">
              <a:buClr>
                <a:srgbClr val="888888"/>
              </a:buClr>
              <a:buFont typeface="Calibri"/>
              <a:buNone/>
              <a:defRPr sz="1400">
                <a:solidFill>
                  <a:srgbClr val="888888"/>
                </a:solidFill>
              </a:defRPr>
            </a:lvl6pPr>
            <a:lvl7pPr marL="2743200" indent="0" rtl="0">
              <a:buClr>
                <a:srgbClr val="888888"/>
              </a:buClr>
              <a:buFont typeface="Calibri"/>
              <a:buNone/>
              <a:defRPr sz="1400">
                <a:solidFill>
                  <a:srgbClr val="888888"/>
                </a:solidFill>
              </a:defRPr>
            </a:lvl7pPr>
            <a:lvl8pPr marL="3200400" indent="0" rtl="0">
              <a:buClr>
                <a:srgbClr val="888888"/>
              </a:buClr>
              <a:buFont typeface="Calibri"/>
              <a:buNone/>
              <a:defRPr sz="1400">
                <a:solidFill>
                  <a:srgbClr val="888888"/>
                </a:solidFill>
              </a:defRPr>
            </a:lvl8pPr>
            <a:lvl9pPr marL="3657600" indent="0" rtl="0">
              <a:buClr>
                <a:srgbClr val="888888"/>
              </a:buClr>
              <a:buFont typeface="Calibri"/>
              <a:buNone/>
              <a:defRPr sz="1400">
                <a:solidFill>
                  <a:srgbClr val="888888"/>
                </a:solidFill>
              </a:defRPr>
            </a:lvl9pPr>
          </a:lstStyle>
          <a:p>
            <a:endParaRPr/>
          </a:p>
        </p:txBody>
      </p:sp>
      <p:sp>
        <p:nvSpPr>
          <p:cNvPr id="25" name="Shape 2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26" name="Shape 2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27" name="Shape 27"/>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Deux contenus">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spcAft>
                <a:spcPts val="0"/>
              </a:spcAft>
              <a:defRPr sz="4400">
                <a:solidFill>
                  <a:schemeClr val="dk1"/>
                </a:solidFill>
                <a:latin typeface="Calibri"/>
                <a:ea typeface="Calibri"/>
                <a:cs typeface="Calibri"/>
                <a:sym typeface="Calibri"/>
              </a:defRPr>
            </a:lvl1pPr>
            <a:lvl2pPr algn="ctr" rtl="0">
              <a:spcBef>
                <a:spcPts val="0"/>
              </a:spcBef>
              <a:spcAft>
                <a:spcPts val="0"/>
              </a:spcAft>
              <a:defRPr sz="4400">
                <a:solidFill>
                  <a:schemeClr val="dk1"/>
                </a:solidFill>
                <a:latin typeface="Calibri"/>
                <a:ea typeface="Calibri"/>
                <a:cs typeface="Calibri"/>
                <a:sym typeface="Calibri"/>
              </a:defRPr>
            </a:lvl2pPr>
            <a:lvl3pPr algn="ctr" rtl="0">
              <a:spcBef>
                <a:spcPts val="0"/>
              </a:spcBef>
              <a:spcAft>
                <a:spcPts val="0"/>
              </a:spcAft>
              <a:defRPr sz="4400">
                <a:solidFill>
                  <a:schemeClr val="dk1"/>
                </a:solidFill>
                <a:latin typeface="Calibri"/>
                <a:ea typeface="Calibri"/>
                <a:cs typeface="Calibri"/>
                <a:sym typeface="Calibri"/>
              </a:defRPr>
            </a:lvl3pPr>
            <a:lvl4pPr algn="ctr" rtl="0">
              <a:spcBef>
                <a:spcPts val="0"/>
              </a:spcBef>
              <a:spcAft>
                <a:spcPts val="0"/>
              </a:spcAft>
              <a:defRPr sz="4400">
                <a:solidFill>
                  <a:schemeClr val="dk1"/>
                </a:solidFill>
                <a:latin typeface="Calibri"/>
                <a:ea typeface="Calibri"/>
                <a:cs typeface="Calibri"/>
                <a:sym typeface="Calibri"/>
              </a:defRPr>
            </a:lvl4pPr>
            <a:lvl5pPr algn="ctr" rtl="0">
              <a:spcBef>
                <a:spcPts val="0"/>
              </a:spcBef>
              <a:spcAft>
                <a:spcPts val="0"/>
              </a:spcAft>
              <a:defRPr sz="4400">
                <a:solidFill>
                  <a:schemeClr val="dk1"/>
                </a:solidFill>
                <a:latin typeface="Calibri"/>
                <a:ea typeface="Calibri"/>
                <a:cs typeface="Calibri"/>
                <a:sym typeface="Calibri"/>
              </a:defRPr>
            </a:lvl5pPr>
            <a:lvl6pPr marL="457200" algn="ctr" rtl="0">
              <a:spcBef>
                <a:spcPts val="0"/>
              </a:spcBef>
              <a:spcAft>
                <a:spcPts val="0"/>
              </a:spcAft>
              <a:defRPr sz="4400">
                <a:solidFill>
                  <a:schemeClr val="dk1"/>
                </a:solidFill>
                <a:latin typeface="Calibri"/>
                <a:ea typeface="Calibri"/>
                <a:cs typeface="Calibri"/>
                <a:sym typeface="Calibri"/>
              </a:defRPr>
            </a:lvl6pPr>
            <a:lvl7pPr marL="914400" algn="ctr" rtl="0">
              <a:spcBef>
                <a:spcPts val="0"/>
              </a:spcBef>
              <a:spcAft>
                <a:spcPts val="0"/>
              </a:spcAft>
              <a:defRPr sz="4400">
                <a:solidFill>
                  <a:schemeClr val="dk1"/>
                </a:solidFill>
                <a:latin typeface="Calibri"/>
                <a:ea typeface="Calibri"/>
                <a:cs typeface="Calibri"/>
                <a:sym typeface="Calibri"/>
              </a:defRPr>
            </a:lvl7pPr>
            <a:lvl8pPr marL="1371600" algn="ctr" rtl="0">
              <a:spcBef>
                <a:spcPts val="0"/>
              </a:spcBef>
              <a:spcAft>
                <a:spcPts val="0"/>
              </a:spcAft>
              <a:defRPr sz="4400">
                <a:solidFill>
                  <a:schemeClr val="dk1"/>
                </a:solidFill>
                <a:latin typeface="Calibri"/>
                <a:ea typeface="Calibri"/>
                <a:cs typeface="Calibri"/>
                <a:sym typeface="Calibri"/>
              </a:defRPr>
            </a:lvl8pPr>
            <a:lvl9pPr marL="1828800" algn="ctr" rtl="0">
              <a:spcBef>
                <a:spcPts val="0"/>
              </a:spcBef>
              <a:spcAft>
                <a:spcPts val="0"/>
              </a:spcAft>
              <a:defRPr sz="4400">
                <a:solidFill>
                  <a:schemeClr val="dk1"/>
                </a:solidFill>
                <a:latin typeface="Calibri"/>
                <a:ea typeface="Calibri"/>
                <a:cs typeface="Calibri"/>
                <a:sym typeface="Calibri"/>
              </a:defRPr>
            </a:lvl9pPr>
          </a:lstStyle>
          <a:p>
            <a:endParaRPr/>
          </a:p>
        </p:txBody>
      </p:sp>
      <p:sp>
        <p:nvSpPr>
          <p:cNvPr id="30" name="Shape 30"/>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rtl="0">
              <a:defRPr sz="2800"/>
            </a:lvl1pPr>
            <a:lvl2pPr rtl="0">
              <a:defRPr sz="2400"/>
            </a:lvl2pPr>
            <a:lvl3pPr rtl="0">
              <a:defRPr sz="2000"/>
            </a:lvl3pPr>
            <a:lvl4pPr rtl="0">
              <a:defRPr sz="1800"/>
            </a:lvl4pPr>
            <a:lvl5pPr rtl="0">
              <a:defRPr sz="1800"/>
            </a:lvl5pPr>
            <a:lvl6pPr rtl="0">
              <a:defRPr sz="1800"/>
            </a:lvl6pPr>
            <a:lvl7pPr rtl="0">
              <a:defRPr sz="1800"/>
            </a:lvl7pPr>
            <a:lvl8pPr rtl="0">
              <a:defRPr sz="1800"/>
            </a:lvl8pPr>
            <a:lvl9pPr rtl="0">
              <a:defRPr sz="1800"/>
            </a:lvl9pPr>
          </a:lstStyle>
          <a:p>
            <a:endParaRPr/>
          </a:p>
        </p:txBody>
      </p:sp>
      <p:sp>
        <p:nvSpPr>
          <p:cNvPr id="31" name="Shape 31"/>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rtl="0">
              <a:defRPr sz="2800"/>
            </a:lvl1pPr>
            <a:lvl2pPr rtl="0">
              <a:defRPr sz="2400"/>
            </a:lvl2pPr>
            <a:lvl3pPr rtl="0">
              <a:defRPr sz="2000"/>
            </a:lvl3pPr>
            <a:lvl4pPr rtl="0">
              <a:defRPr sz="1800"/>
            </a:lvl4pPr>
            <a:lvl5pPr rtl="0">
              <a:defRPr sz="1800"/>
            </a:lvl5pPr>
            <a:lvl6pPr rtl="0">
              <a:defRPr sz="1800"/>
            </a:lvl6pPr>
            <a:lvl7pPr rtl="0">
              <a:defRPr sz="1800"/>
            </a:lvl7pPr>
            <a:lvl8pPr rtl="0">
              <a:defRPr sz="1800"/>
            </a:lvl8pPr>
            <a:lvl9pPr rtl="0">
              <a:defRPr sz="1800"/>
            </a:lvl9pPr>
          </a:lstStyle>
          <a:p>
            <a:endParaRPr/>
          </a:p>
        </p:txBody>
      </p:sp>
      <p:sp>
        <p:nvSpPr>
          <p:cNvPr id="32" name="Shape 3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33" name="Shape 3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34" name="Shape 34"/>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aison">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37" name="Shape 37"/>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indent="0" rtl="0">
              <a:buFont typeface="Calibri"/>
              <a:buNone/>
              <a:defRPr sz="2400" b="1"/>
            </a:lvl1pPr>
            <a:lvl2pPr marL="457200" indent="0" rtl="0">
              <a:buFont typeface="Calibri"/>
              <a:buNone/>
              <a:defRPr sz="2000" b="1"/>
            </a:lvl2pPr>
            <a:lvl3pPr marL="914400" indent="0" rtl="0">
              <a:buFont typeface="Calibri"/>
              <a:buNone/>
              <a:defRPr sz="1800" b="1"/>
            </a:lvl3pPr>
            <a:lvl4pPr marL="1371600" indent="0" rtl="0">
              <a:buFont typeface="Calibri"/>
              <a:buNone/>
              <a:defRPr sz="1600" b="1"/>
            </a:lvl4pPr>
            <a:lvl5pPr marL="1828800" indent="0" rtl="0">
              <a:buFont typeface="Calibri"/>
              <a:buNone/>
              <a:defRPr sz="1600" b="1"/>
            </a:lvl5pPr>
            <a:lvl6pPr marL="2286000" indent="0" rtl="0">
              <a:buFont typeface="Calibri"/>
              <a:buNone/>
              <a:defRPr sz="1600" b="1"/>
            </a:lvl6pPr>
            <a:lvl7pPr marL="2743200" indent="0" rtl="0">
              <a:buFont typeface="Calibri"/>
              <a:buNone/>
              <a:defRPr sz="1600" b="1"/>
            </a:lvl7pPr>
            <a:lvl8pPr marL="3200400" indent="0" rtl="0">
              <a:buFont typeface="Calibri"/>
              <a:buNone/>
              <a:defRPr sz="1600" b="1"/>
            </a:lvl8pPr>
            <a:lvl9pPr marL="3657600" indent="0" rtl="0">
              <a:buFont typeface="Calibri"/>
              <a:buNone/>
              <a:defRPr sz="1600" b="1"/>
            </a:lvl9pPr>
          </a:lstStyle>
          <a:p>
            <a:endParaRPr/>
          </a:p>
        </p:txBody>
      </p:sp>
      <p:sp>
        <p:nvSpPr>
          <p:cNvPr id="38" name="Shape 38"/>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rtl="0">
              <a:defRPr sz="2400"/>
            </a:lvl1pPr>
            <a:lvl2pPr rtl="0">
              <a:defRPr sz="2000"/>
            </a:lvl2pPr>
            <a:lvl3pPr rtl="0">
              <a:defRPr sz="1800"/>
            </a:lvl3pPr>
            <a:lvl4pPr rtl="0">
              <a:defRPr sz="1600"/>
            </a:lvl4pPr>
            <a:lvl5pPr rtl="0">
              <a:defRPr sz="1600"/>
            </a:lvl5pPr>
            <a:lvl6pPr rtl="0">
              <a:defRPr sz="1600"/>
            </a:lvl6pPr>
            <a:lvl7pPr rtl="0">
              <a:defRPr sz="1600"/>
            </a:lvl7pPr>
            <a:lvl8pPr rtl="0">
              <a:defRPr sz="1600"/>
            </a:lvl8pPr>
            <a:lvl9pPr rtl="0">
              <a:defRPr sz="1600"/>
            </a:lvl9pPr>
          </a:lstStyle>
          <a:p>
            <a:endParaRPr/>
          </a:p>
        </p:txBody>
      </p:sp>
      <p:sp>
        <p:nvSpPr>
          <p:cNvPr id="39" name="Shape 39"/>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indent="0" rtl="0">
              <a:buFont typeface="Calibri"/>
              <a:buNone/>
              <a:defRPr sz="2400" b="1"/>
            </a:lvl1pPr>
            <a:lvl2pPr marL="457200" indent="0" rtl="0">
              <a:buFont typeface="Calibri"/>
              <a:buNone/>
              <a:defRPr sz="2000" b="1"/>
            </a:lvl2pPr>
            <a:lvl3pPr marL="914400" indent="0" rtl="0">
              <a:buFont typeface="Calibri"/>
              <a:buNone/>
              <a:defRPr sz="1800" b="1"/>
            </a:lvl3pPr>
            <a:lvl4pPr marL="1371600" indent="0" rtl="0">
              <a:buFont typeface="Calibri"/>
              <a:buNone/>
              <a:defRPr sz="1600" b="1"/>
            </a:lvl4pPr>
            <a:lvl5pPr marL="1828800" indent="0" rtl="0">
              <a:buFont typeface="Calibri"/>
              <a:buNone/>
              <a:defRPr sz="1600" b="1"/>
            </a:lvl5pPr>
            <a:lvl6pPr marL="2286000" indent="0" rtl="0">
              <a:buFont typeface="Calibri"/>
              <a:buNone/>
              <a:defRPr sz="1600" b="1"/>
            </a:lvl6pPr>
            <a:lvl7pPr marL="2743200" indent="0" rtl="0">
              <a:buFont typeface="Calibri"/>
              <a:buNone/>
              <a:defRPr sz="1600" b="1"/>
            </a:lvl7pPr>
            <a:lvl8pPr marL="3200400" indent="0" rtl="0">
              <a:buFont typeface="Calibri"/>
              <a:buNone/>
              <a:defRPr sz="1600" b="1"/>
            </a:lvl8pPr>
            <a:lvl9pPr marL="3657600" indent="0" rtl="0">
              <a:buFont typeface="Calibri"/>
              <a:buNone/>
              <a:defRPr sz="1600" b="1"/>
            </a:lvl9pPr>
          </a:lstStyle>
          <a:p>
            <a:endParaRPr/>
          </a:p>
        </p:txBody>
      </p:sp>
      <p:sp>
        <p:nvSpPr>
          <p:cNvPr id="40" name="Shape 40"/>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rtl="0">
              <a:defRPr sz="2400"/>
            </a:lvl1pPr>
            <a:lvl2pPr rtl="0">
              <a:defRPr sz="2000"/>
            </a:lvl2pPr>
            <a:lvl3pPr rtl="0">
              <a:defRPr sz="1800"/>
            </a:lvl3pPr>
            <a:lvl4pPr rtl="0">
              <a:defRPr sz="1600"/>
            </a:lvl4pPr>
            <a:lvl5pPr rtl="0">
              <a:defRPr sz="1600"/>
            </a:lvl5pPr>
            <a:lvl6pPr rtl="0">
              <a:defRPr sz="1600"/>
            </a:lvl6pPr>
            <a:lvl7pPr rtl="0">
              <a:defRPr sz="1600"/>
            </a:lvl7pPr>
            <a:lvl8pPr rtl="0">
              <a:defRPr sz="1600"/>
            </a:lvl8pPr>
            <a:lvl9pPr rtl="0">
              <a:defRPr sz="1600"/>
            </a:lvl9pPr>
          </a:lstStyle>
          <a:p>
            <a:endParaRPr/>
          </a:p>
        </p:txBody>
      </p:sp>
      <p:sp>
        <p:nvSpPr>
          <p:cNvPr id="41" name="Shape 4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42" name="Shape 4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43" name="Shape 43"/>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spcAft>
                <a:spcPts val="0"/>
              </a:spcAft>
              <a:defRPr sz="4400">
                <a:solidFill>
                  <a:schemeClr val="dk1"/>
                </a:solidFill>
                <a:latin typeface="Calibri"/>
                <a:ea typeface="Calibri"/>
                <a:cs typeface="Calibri"/>
                <a:sym typeface="Calibri"/>
              </a:defRPr>
            </a:lvl1pPr>
            <a:lvl2pPr algn="ctr" rtl="0">
              <a:spcBef>
                <a:spcPts val="0"/>
              </a:spcBef>
              <a:spcAft>
                <a:spcPts val="0"/>
              </a:spcAft>
              <a:defRPr sz="4400">
                <a:solidFill>
                  <a:schemeClr val="dk1"/>
                </a:solidFill>
                <a:latin typeface="Calibri"/>
                <a:ea typeface="Calibri"/>
                <a:cs typeface="Calibri"/>
                <a:sym typeface="Calibri"/>
              </a:defRPr>
            </a:lvl2pPr>
            <a:lvl3pPr algn="ctr" rtl="0">
              <a:spcBef>
                <a:spcPts val="0"/>
              </a:spcBef>
              <a:spcAft>
                <a:spcPts val="0"/>
              </a:spcAft>
              <a:defRPr sz="4400">
                <a:solidFill>
                  <a:schemeClr val="dk1"/>
                </a:solidFill>
                <a:latin typeface="Calibri"/>
                <a:ea typeface="Calibri"/>
                <a:cs typeface="Calibri"/>
                <a:sym typeface="Calibri"/>
              </a:defRPr>
            </a:lvl3pPr>
            <a:lvl4pPr algn="ctr" rtl="0">
              <a:spcBef>
                <a:spcPts val="0"/>
              </a:spcBef>
              <a:spcAft>
                <a:spcPts val="0"/>
              </a:spcAft>
              <a:defRPr sz="4400">
                <a:solidFill>
                  <a:schemeClr val="dk1"/>
                </a:solidFill>
                <a:latin typeface="Calibri"/>
                <a:ea typeface="Calibri"/>
                <a:cs typeface="Calibri"/>
                <a:sym typeface="Calibri"/>
              </a:defRPr>
            </a:lvl4pPr>
            <a:lvl5pPr algn="ctr" rtl="0">
              <a:spcBef>
                <a:spcPts val="0"/>
              </a:spcBef>
              <a:spcAft>
                <a:spcPts val="0"/>
              </a:spcAft>
              <a:defRPr sz="4400">
                <a:solidFill>
                  <a:schemeClr val="dk1"/>
                </a:solidFill>
                <a:latin typeface="Calibri"/>
                <a:ea typeface="Calibri"/>
                <a:cs typeface="Calibri"/>
                <a:sym typeface="Calibri"/>
              </a:defRPr>
            </a:lvl5pPr>
            <a:lvl6pPr marL="457200" algn="ctr" rtl="0">
              <a:spcBef>
                <a:spcPts val="0"/>
              </a:spcBef>
              <a:spcAft>
                <a:spcPts val="0"/>
              </a:spcAft>
              <a:defRPr sz="4400">
                <a:solidFill>
                  <a:schemeClr val="dk1"/>
                </a:solidFill>
                <a:latin typeface="Calibri"/>
                <a:ea typeface="Calibri"/>
                <a:cs typeface="Calibri"/>
                <a:sym typeface="Calibri"/>
              </a:defRPr>
            </a:lvl6pPr>
            <a:lvl7pPr marL="914400" algn="ctr" rtl="0">
              <a:spcBef>
                <a:spcPts val="0"/>
              </a:spcBef>
              <a:spcAft>
                <a:spcPts val="0"/>
              </a:spcAft>
              <a:defRPr sz="4400">
                <a:solidFill>
                  <a:schemeClr val="dk1"/>
                </a:solidFill>
                <a:latin typeface="Calibri"/>
                <a:ea typeface="Calibri"/>
                <a:cs typeface="Calibri"/>
                <a:sym typeface="Calibri"/>
              </a:defRPr>
            </a:lvl7pPr>
            <a:lvl8pPr marL="1371600" algn="ctr" rtl="0">
              <a:spcBef>
                <a:spcPts val="0"/>
              </a:spcBef>
              <a:spcAft>
                <a:spcPts val="0"/>
              </a:spcAft>
              <a:defRPr sz="4400">
                <a:solidFill>
                  <a:schemeClr val="dk1"/>
                </a:solidFill>
                <a:latin typeface="Calibri"/>
                <a:ea typeface="Calibri"/>
                <a:cs typeface="Calibri"/>
                <a:sym typeface="Calibri"/>
              </a:defRPr>
            </a:lvl8pPr>
            <a:lvl9pPr marL="1828800" algn="ctr" rtl="0">
              <a:spcBef>
                <a:spcPts val="0"/>
              </a:spcBef>
              <a:spcAft>
                <a:spcPts val="0"/>
              </a:spcAft>
              <a:defRPr sz="4400">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Vide">
    <p:spTree>
      <p:nvGrpSpPr>
        <p:cNvPr id="1" name="Shape 49"/>
        <p:cNvGrpSpPr/>
        <p:nvPr/>
      </p:nvGrpSpPr>
      <p:grpSpPr>
        <a:xfrm>
          <a:off x="0" y="0"/>
          <a:ext cx="0" cy="0"/>
          <a:chOff x="0" y="0"/>
          <a:chExt cx="0" cy="0"/>
        </a:xfrm>
      </p:grpSpPr>
      <p:sp>
        <p:nvSpPr>
          <p:cNvPr id="50" name="Shape 5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51" name="Shape 5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52" name="Shape 52"/>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u avec légende">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algn="l" rtl="0">
              <a:defRPr sz="2000" b="1"/>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55" name="Shape 55"/>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rtl="0">
              <a:defRPr sz="3200"/>
            </a:lvl1pPr>
            <a:lvl2pPr rtl="0">
              <a:defRPr sz="2800"/>
            </a:lvl2pPr>
            <a:lvl3pPr rtl="0">
              <a:defRPr sz="2400"/>
            </a:lvl3pPr>
            <a:lvl4pPr rtl="0">
              <a:defRPr sz="2000"/>
            </a:lvl4pPr>
            <a:lvl5pPr rtl="0">
              <a:defRPr sz="2000"/>
            </a:lvl5pPr>
            <a:lvl6pPr rtl="0">
              <a:defRPr sz="2000"/>
            </a:lvl6pPr>
            <a:lvl7pPr rtl="0">
              <a:defRPr sz="2000"/>
            </a:lvl7pPr>
            <a:lvl8pPr rtl="0">
              <a:defRPr sz="2000"/>
            </a:lvl8pPr>
            <a:lvl9pPr rtl="0">
              <a:defRPr sz="2000"/>
            </a:lvl9pPr>
          </a:lstStyle>
          <a:p>
            <a:endParaRPr/>
          </a:p>
        </p:txBody>
      </p:sp>
      <p:sp>
        <p:nvSpPr>
          <p:cNvPr id="56" name="Shape 56"/>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indent="0" rtl="0">
              <a:buFont typeface="Calibri"/>
              <a:buNone/>
              <a:defRPr sz="1400"/>
            </a:lvl1pPr>
            <a:lvl2pPr marL="457200" indent="0" rtl="0">
              <a:buFont typeface="Calibri"/>
              <a:buNone/>
              <a:defRPr sz="1200"/>
            </a:lvl2pPr>
            <a:lvl3pPr marL="914400" indent="0" rtl="0">
              <a:buFont typeface="Calibri"/>
              <a:buNone/>
              <a:defRPr sz="1000"/>
            </a:lvl3pPr>
            <a:lvl4pPr marL="1371600" indent="0" rtl="0">
              <a:buFont typeface="Calibri"/>
              <a:buNone/>
              <a:defRPr sz="900"/>
            </a:lvl4pPr>
            <a:lvl5pPr marL="1828800" indent="0" rtl="0">
              <a:buFont typeface="Calibri"/>
              <a:buNone/>
              <a:defRPr sz="900"/>
            </a:lvl5pPr>
            <a:lvl6pPr marL="2286000" indent="0" rtl="0">
              <a:buFont typeface="Calibri"/>
              <a:buNone/>
              <a:defRPr sz="900"/>
            </a:lvl6pPr>
            <a:lvl7pPr marL="2743200" indent="0" rtl="0">
              <a:buFont typeface="Calibri"/>
              <a:buNone/>
              <a:defRPr sz="900"/>
            </a:lvl7pPr>
            <a:lvl8pPr marL="3200400" indent="0" rtl="0">
              <a:buFont typeface="Calibri"/>
              <a:buNone/>
              <a:defRPr sz="900"/>
            </a:lvl8pPr>
            <a:lvl9pPr marL="3657600" indent="0" rtl="0">
              <a:buFont typeface="Calibri"/>
              <a:buNone/>
              <a:defRPr sz="900"/>
            </a:lvl9pPr>
          </a:lstStyle>
          <a:p>
            <a:endParaRPr/>
          </a:p>
        </p:txBody>
      </p:sp>
      <p:sp>
        <p:nvSpPr>
          <p:cNvPr id="57" name="Shape 5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58" name="Shape 5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59" name="Shape 59"/>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Image avec légende">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algn="l" rtl="0">
              <a:defRPr sz="2000" b="1"/>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2" name="Shape 62"/>
          <p:cNvSpPr>
            <a:spLocks noGrp="1"/>
          </p:cNvSpPr>
          <p:nvPr>
            <p:ph type="pic" idx="2"/>
          </p:nvPr>
        </p:nvSpPr>
        <p:spPr>
          <a:xfrm>
            <a:off x="1792288" y="612775"/>
            <a:ext cx="5486399" cy="4114800"/>
          </a:xfrm>
          <a:prstGeom prst="rect">
            <a:avLst/>
          </a:prstGeom>
          <a:noFill/>
          <a:ln>
            <a:noFill/>
          </a:ln>
        </p:spPr>
        <p:txBody>
          <a:bodyPr lIns="91425" tIns="91425" rIns="91425" bIns="91425" anchor="ctr" anchorCtr="0"/>
          <a:lstStyle>
            <a:lvl1pPr marL="0" marR="0" indent="0" algn="l" rtl="0">
              <a:buClr>
                <a:srgbClr val="898989"/>
              </a:buClr>
              <a:buFont typeface="Calibri"/>
              <a:buNone/>
              <a:defRPr sz="3200" b="0" i="0" u="none" strike="noStrike" cap="none" baseline="0">
                <a:solidFill>
                  <a:srgbClr val="898989"/>
                </a:solidFill>
                <a:latin typeface="Calibri"/>
                <a:ea typeface="Calibri"/>
                <a:cs typeface="Calibri"/>
                <a:sym typeface="Calibri"/>
              </a:defRPr>
            </a:lvl1pPr>
            <a:lvl2pPr marL="457200" marR="0" indent="0" algn="l" rtl="0">
              <a:buClr>
                <a:schemeClr val="dk1"/>
              </a:buClr>
              <a:buFont typeface="Calibri"/>
              <a:buNone/>
              <a:defRPr sz="2800" b="0" i="0" u="none" strike="noStrike" cap="none" baseline="0">
                <a:solidFill>
                  <a:schemeClr val="dk1"/>
                </a:solidFill>
                <a:latin typeface="Calibri"/>
                <a:ea typeface="Calibri"/>
                <a:cs typeface="Calibri"/>
                <a:sym typeface="Calibri"/>
              </a:defRPr>
            </a:lvl2pPr>
            <a:lvl3pPr marL="914400" marR="0" indent="0" algn="l" rtl="0">
              <a:buClr>
                <a:schemeClr val="dk1"/>
              </a:buClr>
              <a:buFont typeface="Calibri"/>
              <a:buNone/>
              <a:defRPr sz="2400" b="0" i="0" u="none" strike="noStrike" cap="none" baseline="0">
                <a:solidFill>
                  <a:schemeClr val="dk1"/>
                </a:solidFill>
                <a:latin typeface="Calibri"/>
                <a:ea typeface="Calibri"/>
                <a:cs typeface="Calibri"/>
                <a:sym typeface="Calibri"/>
              </a:defRPr>
            </a:lvl3pPr>
            <a:lvl4pPr marL="1371600" marR="0" indent="0" algn="l" rtl="0">
              <a:buClr>
                <a:schemeClr val="dk1"/>
              </a:buClr>
              <a:buFont typeface="Calibri"/>
              <a:buNone/>
              <a:defRPr sz="2000" b="0" i="0" u="none" strike="noStrike" cap="none" baseline="0">
                <a:solidFill>
                  <a:schemeClr val="dk1"/>
                </a:solidFill>
                <a:latin typeface="Calibri"/>
                <a:ea typeface="Calibri"/>
                <a:cs typeface="Calibri"/>
                <a:sym typeface="Calibri"/>
              </a:defRPr>
            </a:lvl4pPr>
            <a:lvl5pPr marL="1828800" marR="0" indent="0" algn="l" rtl="0">
              <a:buClr>
                <a:schemeClr val="dk1"/>
              </a:buClr>
              <a:buFont typeface="Calibri"/>
              <a:buNone/>
              <a:defRPr sz="2000" b="0" i="0" u="none" strike="noStrike" cap="none" baseline="0">
                <a:solidFill>
                  <a:schemeClr val="dk1"/>
                </a:solidFill>
                <a:latin typeface="Calibri"/>
                <a:ea typeface="Calibri"/>
                <a:cs typeface="Calibri"/>
                <a:sym typeface="Calibri"/>
              </a:defRPr>
            </a:lvl5pPr>
            <a:lvl6pPr marL="2286000" marR="0" indent="0" algn="l" rtl="0">
              <a:buClr>
                <a:schemeClr val="dk1"/>
              </a:buClr>
              <a:buFont typeface="Calibri"/>
              <a:buNone/>
              <a:defRPr sz="2000" b="0" i="0" u="none" strike="noStrike" cap="none" baseline="0">
                <a:solidFill>
                  <a:schemeClr val="dk1"/>
                </a:solidFill>
                <a:latin typeface="Calibri"/>
                <a:ea typeface="Calibri"/>
                <a:cs typeface="Calibri"/>
                <a:sym typeface="Calibri"/>
              </a:defRPr>
            </a:lvl6pPr>
            <a:lvl7pPr marL="2743200" marR="0" indent="0" algn="l" rtl="0">
              <a:buClr>
                <a:schemeClr val="dk1"/>
              </a:buClr>
              <a:buFont typeface="Calibri"/>
              <a:buNone/>
              <a:defRPr sz="2000" b="0" i="0" u="none" strike="noStrike" cap="none" baseline="0">
                <a:solidFill>
                  <a:schemeClr val="dk1"/>
                </a:solidFill>
                <a:latin typeface="Calibri"/>
                <a:ea typeface="Calibri"/>
                <a:cs typeface="Calibri"/>
                <a:sym typeface="Calibri"/>
              </a:defRPr>
            </a:lvl7pPr>
            <a:lvl8pPr marL="3200400" marR="0" indent="0" algn="l" rtl="0">
              <a:buClr>
                <a:schemeClr val="dk1"/>
              </a:buClr>
              <a:buFont typeface="Calibri"/>
              <a:buNone/>
              <a:defRPr sz="2000" b="0" i="0" u="none" strike="noStrike" cap="none" baseline="0">
                <a:solidFill>
                  <a:schemeClr val="dk1"/>
                </a:solidFill>
                <a:latin typeface="Calibri"/>
                <a:ea typeface="Calibri"/>
                <a:cs typeface="Calibri"/>
                <a:sym typeface="Calibri"/>
              </a:defRPr>
            </a:lvl8pPr>
            <a:lvl9pPr marL="3657600" marR="0" indent="0" algn="l" rtl="0">
              <a:buClr>
                <a:schemeClr val="dk1"/>
              </a:buClr>
              <a:buFont typeface="Calibri"/>
              <a:buNone/>
              <a:defRPr sz="2000" b="0" i="0" u="none" strike="noStrike" cap="none" baseline="0">
                <a:solidFill>
                  <a:schemeClr val="dk1"/>
                </a:solidFill>
                <a:latin typeface="Calibri"/>
                <a:ea typeface="Calibri"/>
                <a:cs typeface="Calibri"/>
                <a:sym typeface="Calibri"/>
              </a:defRPr>
            </a:lvl9pPr>
          </a:lstStyle>
          <a:p>
            <a:endParaRPr/>
          </a:p>
        </p:txBody>
      </p:sp>
      <p:sp>
        <p:nvSpPr>
          <p:cNvPr id="63" name="Shape 63"/>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indent="0" rtl="0">
              <a:buFont typeface="Calibri"/>
              <a:buNone/>
              <a:defRPr sz="1400"/>
            </a:lvl1pPr>
            <a:lvl2pPr marL="457200" indent="0" rtl="0">
              <a:buFont typeface="Calibri"/>
              <a:buNone/>
              <a:defRPr sz="1200"/>
            </a:lvl2pPr>
            <a:lvl3pPr marL="914400" indent="0" rtl="0">
              <a:buFont typeface="Calibri"/>
              <a:buNone/>
              <a:defRPr sz="1000"/>
            </a:lvl3pPr>
            <a:lvl4pPr marL="1371600" indent="0" rtl="0">
              <a:buFont typeface="Calibri"/>
              <a:buNone/>
              <a:defRPr sz="900"/>
            </a:lvl4pPr>
            <a:lvl5pPr marL="1828800" indent="0" rtl="0">
              <a:buFont typeface="Calibri"/>
              <a:buNone/>
              <a:defRPr sz="900"/>
            </a:lvl5pPr>
            <a:lvl6pPr marL="2286000" indent="0" rtl="0">
              <a:buFont typeface="Calibri"/>
              <a:buNone/>
              <a:defRPr sz="900"/>
            </a:lvl6pPr>
            <a:lvl7pPr marL="2743200" indent="0" rtl="0">
              <a:buFont typeface="Calibri"/>
              <a:buNone/>
              <a:defRPr sz="900"/>
            </a:lvl7pPr>
            <a:lvl8pPr marL="3200400" indent="0" rtl="0">
              <a:buFont typeface="Calibri"/>
              <a:buNone/>
              <a:defRPr sz="900"/>
            </a:lvl8pPr>
            <a:lvl9pPr marL="3657600" indent="0" rtl="0">
              <a:buFont typeface="Calibri"/>
              <a:buNone/>
              <a:defRPr sz="900"/>
            </a:lvl9pPr>
          </a:lstStyle>
          <a:p>
            <a:endParaRPr/>
          </a:p>
        </p:txBody>
      </p:sp>
      <p:sp>
        <p:nvSpPr>
          <p:cNvPr id="64" name="Shape 6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65" name="Shape 6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66" name="Shape 66"/>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6" name="Shape 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indent="-139700" algn="l" rtl="0">
              <a:spcBef>
                <a:spcPts val="640"/>
              </a:spcBef>
              <a:spcAft>
                <a:spcPts val="0"/>
              </a:spcAft>
              <a:buClr>
                <a:schemeClr val="dk1"/>
              </a:buClr>
              <a:buFont typeface="Calibri"/>
              <a:buChar char="•"/>
              <a:defRPr sz="3200" b="0" i="0" u="none" strike="noStrike" cap="none" baseline="0">
                <a:solidFill>
                  <a:schemeClr val="dk1"/>
                </a:solidFill>
                <a:latin typeface="Calibri"/>
                <a:ea typeface="Calibri"/>
                <a:cs typeface="Calibri"/>
                <a:sym typeface="Calibri"/>
              </a:defRPr>
            </a:lvl1pPr>
            <a:lvl2pPr marL="742950" marR="0" indent="-107950" algn="l" rtl="0">
              <a:spcBef>
                <a:spcPts val="560"/>
              </a:spcBef>
              <a:spcAft>
                <a:spcPts val="0"/>
              </a:spcAft>
              <a:buClr>
                <a:schemeClr val="dk1"/>
              </a:buClr>
              <a:buFont typeface="Calibri"/>
              <a:buChar char="–"/>
              <a:defRPr sz="2800" b="0" i="0" u="none" strike="noStrike" cap="none" baseline="0">
                <a:solidFill>
                  <a:schemeClr val="dk1"/>
                </a:solidFill>
                <a:latin typeface="Calibri"/>
                <a:ea typeface="Calibri"/>
                <a:cs typeface="Calibri"/>
                <a:sym typeface="Calibri"/>
              </a:defRPr>
            </a:lvl2pPr>
            <a:lvl3pPr marL="1143000" marR="0" indent="-76200" algn="l" rtl="0">
              <a:spcBef>
                <a:spcPts val="480"/>
              </a:spcBef>
              <a:spcAft>
                <a:spcPts val="0"/>
              </a:spcAft>
              <a:buClr>
                <a:schemeClr val="dk1"/>
              </a:buClr>
              <a:buFont typeface="Calibri"/>
              <a:buChar char="•"/>
              <a:defRPr sz="2400" b="0" i="0" u="none" strike="noStrike" cap="none" baseline="0">
                <a:solidFill>
                  <a:schemeClr val="dk1"/>
                </a:solidFill>
                <a:latin typeface="Calibri"/>
                <a:ea typeface="Calibri"/>
                <a:cs typeface="Calibri"/>
                <a:sym typeface="Calibri"/>
              </a:defRPr>
            </a:lvl3pPr>
            <a:lvl4pPr marL="1600200" marR="0" indent="-101600" algn="l" rtl="0">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4pPr>
            <a:lvl5pPr marL="2057400" marR="0" indent="-101600" algn="l" rtl="0">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5pPr>
            <a:lvl6pPr marL="25146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6pPr>
            <a:lvl7pPr marL="29718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7pPr>
            <a:lvl8pPr marL="34290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8pPr>
            <a:lvl9pPr marL="38862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9pPr>
          </a:lstStyle>
          <a:p>
            <a:endParaRPr/>
          </a:p>
        </p:txBody>
      </p:sp>
      <p:sp>
        <p:nvSpPr>
          <p:cNvPr id="7" name="Shape 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8" name="Shape 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9" name="Shape 9"/>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98989"/>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10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0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103.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04.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0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10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10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0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10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0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1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1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1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115.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8.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1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1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1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1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1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1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1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29.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8.jpg"/><Relationship Id="rId7" Type="http://schemas.openxmlformats.org/officeDocument/2006/relationships/image" Target="../media/image159.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3.png"/></Relationships>
</file>

<file path=ppt/slides/_rels/slide1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1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1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1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hyperlink" Target="mailto:admin@ilc.edu.tw" TargetMode="External"/><Relationship Id="rId5" Type="http://schemas.openxmlformats.org/officeDocument/2006/relationships/image" Target="../media/image173.png"/><Relationship Id="rId4" Type="http://schemas.openxmlformats.org/officeDocument/2006/relationships/image" Target="../media/image172.png"/></Relationships>
</file>

<file path=ppt/slides/_rels/slide1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14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3.xml"/><Relationship Id="rId1" Type="http://schemas.openxmlformats.org/officeDocument/2006/relationships/slideLayout" Target="../slideLayouts/slideLayout2.xml"/><Relationship Id="rId5" Type="http://schemas.openxmlformats.org/officeDocument/2006/relationships/image" Target="../media/image182.png"/><Relationship Id="rId4" Type="http://schemas.openxmlformats.org/officeDocument/2006/relationships/image" Target="../media/image181.png"/></Relationships>
</file>

<file path=ppt/slides/_rels/slide1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145.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87.jp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goo.gl/QGJUyV"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ewdna.com/2012/02/open-source-licensegpl-lgpl-bsd-apache.htm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7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71.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hyperlink" Target="http://goo.gl/QGJUyV"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8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9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95.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90.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9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9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79"/>
        <p:cNvGrpSpPr/>
        <p:nvPr/>
      </p:nvGrpSpPr>
      <p:grpSpPr>
        <a:xfrm>
          <a:off x="0" y="0"/>
          <a:ext cx="0" cy="0"/>
          <a:chOff x="0" y="0"/>
          <a:chExt cx="0" cy="0"/>
        </a:xfrm>
      </p:grpSpPr>
      <p:sp>
        <p:nvSpPr>
          <p:cNvPr id="80" name="Shape 80"/>
          <p:cNvSpPr txBox="1">
            <a:spLocks noGrp="1"/>
          </p:cNvSpPr>
          <p:nvPr>
            <p:ph type="ctrTitle"/>
          </p:nvPr>
        </p:nvSpPr>
        <p:spPr>
          <a:xfrm>
            <a:off x="683568" y="1268759"/>
            <a:ext cx="7772400" cy="785813"/>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000" b="0" i="0" u="none" strike="noStrike" cap="none" baseline="0">
                <a:solidFill>
                  <a:schemeClr val="dk1"/>
                </a:solidFill>
                <a:latin typeface="Calibri"/>
                <a:ea typeface="Calibri"/>
                <a:cs typeface="Calibri"/>
                <a:sym typeface="Calibri"/>
              </a:rPr>
              <a:t>Kurogo行動中介網站建置</a:t>
            </a:r>
          </a:p>
        </p:txBody>
      </p:sp>
      <p:sp>
        <p:nvSpPr>
          <p:cNvPr id="81" name="Shape 81"/>
          <p:cNvSpPr txBox="1">
            <a:spLocks noGrp="1"/>
          </p:cNvSpPr>
          <p:nvPr>
            <p:ph type="subTitle" idx="1"/>
          </p:nvPr>
        </p:nvSpPr>
        <p:spPr>
          <a:xfrm>
            <a:off x="1331640" y="2276872"/>
            <a:ext cx="6400799" cy="609599"/>
          </a:xfrm>
          <a:prstGeom prst="rect">
            <a:avLst/>
          </a:prstGeom>
          <a:noFill/>
          <a:ln>
            <a:noFill/>
          </a:ln>
        </p:spPr>
        <p:txBody>
          <a:bodyPr lIns="91425" tIns="45700" rIns="91425" bIns="45700" anchor="t" anchorCtr="0">
            <a:noAutofit/>
          </a:bodyPr>
          <a:lstStyle/>
          <a:p>
            <a:pPr marL="0" marR="0" lvl="0" indent="0" algn="ctr" rtl="0">
              <a:spcBef>
                <a:spcPts val="560"/>
              </a:spcBef>
              <a:spcAft>
                <a:spcPts val="0"/>
              </a:spcAft>
              <a:buClr>
                <a:srgbClr val="888888"/>
              </a:buClr>
              <a:buSzPct val="25000"/>
              <a:buFont typeface="Calibri"/>
              <a:buNone/>
            </a:pPr>
            <a:r>
              <a:rPr lang="en-US" sz="2800" b="0" i="0" u="none" strike="noStrike" cap="none" baseline="0">
                <a:solidFill>
                  <a:srgbClr val="888888"/>
                </a:solidFill>
                <a:latin typeface="Calibri"/>
                <a:ea typeface="Calibri"/>
                <a:cs typeface="Calibri"/>
                <a:sym typeface="Calibri"/>
              </a:rPr>
              <a:t>宜蘭縣教育網路中心 蔡博偉</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Calibri"/>
                <a:ea typeface="Calibri"/>
                <a:cs typeface="Calibri"/>
                <a:sym typeface="Calibri"/>
              </a:rPr>
              <a:t>Kurogo</a:t>
            </a:r>
          </a:p>
        </p:txBody>
      </p:sp>
      <p:sp>
        <p:nvSpPr>
          <p:cNvPr id="137" name="Shape 137"/>
          <p:cNvSpPr txBox="1">
            <a:spLocks noGrp="1"/>
          </p:cNvSpPr>
          <p:nvPr>
            <p:ph type="body" idx="1"/>
          </p:nvPr>
        </p:nvSpPr>
        <p:spPr>
          <a:xfrm>
            <a:off x="457200" y="1857375"/>
            <a:ext cx="8229600" cy="4525963"/>
          </a:xfrm>
          <a:prstGeom prst="rect">
            <a:avLst/>
          </a:prstGeom>
          <a:noFill/>
          <a:ln>
            <a:noFill/>
          </a:ln>
        </p:spPr>
        <p:txBody>
          <a:bodyPr lIns="91425" tIns="45700" rIns="91425" bIns="45700" anchor="t" anchorCtr="0">
            <a:noAutofit/>
          </a:bodyPr>
          <a:lstStyle/>
          <a:p>
            <a:pPr marL="342900" marR="0" lvl="0" indent="-342900" algn="l" rtl="0">
              <a:spcBef>
                <a:spcPts val="640"/>
              </a:spcBef>
              <a:spcAft>
                <a:spcPts val="0"/>
              </a:spcAft>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可繼承的移動網站模板</a:t>
            </a:r>
          </a:p>
          <a:p>
            <a:pPr marL="742950" marR="0" lvl="1" indent="-285750" algn="l" rtl="0">
              <a:spcBef>
                <a:spcPts val="400"/>
              </a:spcBef>
              <a:spcAft>
                <a:spcPts val="0"/>
              </a:spcAft>
              <a:buClr>
                <a:schemeClr val="dk1"/>
              </a:buClr>
              <a:buSzPct val="100000"/>
              <a:buFont typeface="Calibri"/>
              <a:buChar char="–"/>
            </a:pPr>
            <a:r>
              <a:rPr lang="en-US" sz="2000" b="0" i="0" u="none" strike="noStrike" cap="none" baseline="0">
                <a:solidFill>
                  <a:schemeClr val="dk1"/>
                </a:solidFill>
                <a:latin typeface="Calibri"/>
                <a:ea typeface="Calibri"/>
                <a:cs typeface="Calibri"/>
                <a:sym typeface="Calibri"/>
              </a:rPr>
              <a:t>基於Smarty模板引擎，每個設備類可繼承的模板</a:t>
            </a:r>
          </a:p>
          <a:p>
            <a:endParaRPr lang="en-US" sz="2000" b="0" i="0" u="none" strike="noStrike" cap="none" baseline="0">
              <a:solidFill>
                <a:schemeClr val="dk1"/>
              </a:solidFill>
              <a:latin typeface="Calibri"/>
              <a:ea typeface="Calibri"/>
              <a:cs typeface="Calibri"/>
              <a:sym typeface="Calibri"/>
            </a:endParaRPr>
          </a:p>
          <a:p>
            <a:pPr marL="742950" marR="0" lvl="1" indent="-285750" algn="l" rtl="0">
              <a:spcBef>
                <a:spcPts val="400"/>
              </a:spcBef>
              <a:spcAft>
                <a:spcPts val="0"/>
              </a:spcAft>
              <a:buClr>
                <a:schemeClr val="dk1"/>
              </a:buClr>
              <a:buSzPct val="100000"/>
              <a:buFont typeface="Calibri"/>
              <a:buChar char="–"/>
            </a:pPr>
            <a:r>
              <a:rPr lang="en-US" sz="2000" b="0" i="0" u="none" strike="noStrike" cap="none" baseline="0">
                <a:solidFill>
                  <a:schemeClr val="dk1"/>
                </a:solidFill>
                <a:latin typeface="Calibri"/>
                <a:ea typeface="Calibri"/>
                <a:cs typeface="Calibri"/>
                <a:sym typeface="Calibri"/>
              </a:rPr>
              <a:t>Kurogo會檢測瀏覽器的標識，並生成針對該設備的頁面。雖然呈現相同的數據，可能看起來截然不同（使用網頁形式及平台方式來偵測)</a:t>
            </a:r>
          </a:p>
          <a:p>
            <a:endParaRPr lang="en-US" sz="2000" b="0" i="0" u="none" strike="noStrike" cap="none" baseline="0">
              <a:solidFill>
                <a:schemeClr val="dk1"/>
              </a:solidFill>
              <a:latin typeface="Calibri"/>
              <a:ea typeface="Calibri"/>
              <a:cs typeface="Calibri"/>
              <a:sym typeface="Calibri"/>
            </a:endParaRPr>
          </a:p>
          <a:p>
            <a:pPr marL="342900" marR="0" lvl="0" indent="-342900" algn="l" rtl="0">
              <a:spcBef>
                <a:spcPts val="560"/>
              </a:spcBef>
              <a:spcAft>
                <a:spcPts val="0"/>
              </a:spcAft>
              <a:buClr>
                <a:schemeClr val="dk1"/>
              </a:buClr>
              <a:buSzPct val="100000"/>
              <a:buFont typeface="Calibri"/>
              <a:buChar char="•"/>
            </a:pPr>
            <a:r>
              <a:rPr lang="en-US" sz="2800" b="0" i="0" u="none" strike="noStrike" cap="none" baseline="0">
                <a:solidFill>
                  <a:schemeClr val="dk1"/>
                </a:solidFill>
                <a:latin typeface="Calibri"/>
                <a:ea typeface="Calibri"/>
                <a:cs typeface="Calibri"/>
                <a:sym typeface="Calibri"/>
              </a:rPr>
              <a:t>行動APP</a:t>
            </a:r>
          </a:p>
          <a:p>
            <a:pPr marL="742950" marR="0" lvl="1" indent="-285750" algn="l" rtl="0">
              <a:spcBef>
                <a:spcPts val="400"/>
              </a:spcBef>
              <a:spcAft>
                <a:spcPts val="0"/>
              </a:spcAft>
              <a:buClr>
                <a:schemeClr val="dk1"/>
              </a:buClr>
              <a:buSzPct val="100000"/>
              <a:buFont typeface="Calibri"/>
              <a:buChar char="–"/>
            </a:pPr>
            <a:r>
              <a:rPr lang="en-US" sz="2000" b="0" i="0" u="none" strike="noStrike" cap="none" baseline="0">
                <a:solidFill>
                  <a:schemeClr val="dk1"/>
                </a:solidFill>
                <a:latin typeface="Calibri"/>
                <a:ea typeface="Calibri"/>
                <a:cs typeface="Calibri"/>
                <a:sym typeface="Calibri"/>
              </a:rPr>
              <a:t>本中介系統也包含了Andriod及IOS兩個平台的APP程式原始碼</a:t>
            </a:r>
          </a:p>
          <a:p>
            <a:endParaRPr lang="en-US" sz="2000" b="0" i="0" u="none" strike="noStrike" cap="none" baseline="0">
              <a:solidFill>
                <a:schemeClr val="dk1"/>
              </a:solidFill>
              <a:latin typeface="Calibri"/>
              <a:ea typeface="Calibri"/>
              <a:cs typeface="Calibri"/>
              <a:sym typeface="Calibri"/>
            </a:endParaRPr>
          </a:p>
          <a:p>
            <a:endParaRPr lang="en-US" sz="2000" b="0" i="0" u="none" strike="noStrike" cap="none" baseline="0">
              <a:solidFill>
                <a:schemeClr val="dk1"/>
              </a:solidFill>
              <a:latin typeface="Calibri"/>
              <a:ea typeface="Calibri"/>
              <a:cs typeface="Calibri"/>
              <a:sym typeface="Calibri"/>
            </a:endParaRPr>
          </a:p>
          <a:p>
            <a:endParaRPr lang="en-US" sz="2000" b="0" i="0" u="none" strike="noStrike" cap="none" baseline="0">
              <a:solidFill>
                <a:schemeClr val="dk1"/>
              </a:solidFill>
              <a:latin typeface="Calibri"/>
              <a:ea typeface="Calibri"/>
              <a:cs typeface="Calibri"/>
              <a:sym typeface="Calibri"/>
            </a:endParaRPr>
          </a:p>
          <a:p>
            <a:endParaRPr lang="en-US" sz="2000" b="0" i="0" u="none" strike="noStrike" cap="none" baseline="0">
              <a:solidFill>
                <a:schemeClr val="dk1"/>
              </a:solidFill>
              <a:latin typeface="Calibri"/>
              <a:ea typeface="Calibri"/>
              <a:cs typeface="Calibri"/>
              <a:sym typeface="Calibri"/>
            </a:endParaRPr>
          </a:p>
          <a:p>
            <a:endParaRPr lang="en-US" sz="2000" b="0" i="0" u="none" strike="noStrike" cap="none" baseline="0">
              <a:solidFill>
                <a:schemeClr val="dk1"/>
              </a:solidFill>
              <a:latin typeface="Calibri"/>
              <a:ea typeface="Calibri"/>
              <a:cs typeface="Calibri"/>
              <a:sym typeface="Calibri"/>
            </a:endParaRPr>
          </a:p>
        </p:txBody>
      </p:sp>
    </p:spTree>
  </p:cSld>
  <p:clrMapOvr>
    <a:masterClrMapping/>
  </p:clrMapOvr>
  <p:transition spd="slow">
    <p:cut/>
  </p:transition>
</p:sld>
</file>

<file path=ppt/slides/slide10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790"/>
        <p:cNvGrpSpPr/>
        <p:nvPr/>
      </p:nvGrpSpPr>
      <p:grpSpPr>
        <a:xfrm>
          <a:off x="0" y="0"/>
          <a:ext cx="0" cy="0"/>
          <a:chOff x="0" y="0"/>
          <a:chExt cx="0" cy="0"/>
        </a:xfrm>
      </p:grpSpPr>
      <p:sp>
        <p:nvSpPr>
          <p:cNvPr id="791" name="Shape 791"/>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792" name="Shape 792"/>
          <p:cNvSpPr txBox="1"/>
          <p:nvPr/>
        </p:nvSpPr>
        <p:spPr>
          <a:xfrm>
            <a:off x="1602687" y="1352962"/>
            <a:ext cx="6169318" cy="400109"/>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日曆模組管理界面(</a:t>
            </a:r>
            <a:r>
              <a:rPr lang="en-US" sz="1800" b="0" i="0" u="none" strike="noStrike" cap="none" baseline="0">
                <a:solidFill>
                  <a:schemeClr val="dk1"/>
                </a:solidFill>
                <a:latin typeface="Arial"/>
                <a:ea typeface="Arial"/>
                <a:cs typeface="Arial"/>
                <a:sym typeface="Arial"/>
              </a:rPr>
              <a:t>Calendar</a:t>
            </a:r>
            <a:r>
              <a:rPr lang="en-US" sz="1800" b="1" i="0" u="none" strike="noStrike" cap="none" baseline="0">
                <a:solidFill>
                  <a:schemeClr val="dk1"/>
                </a:solidFill>
                <a:latin typeface="Arial"/>
                <a:ea typeface="Arial"/>
                <a:cs typeface="Arial"/>
                <a:sym typeface="Arial"/>
              </a:rPr>
              <a:t> </a:t>
            </a:r>
            <a:r>
              <a:rPr lang="en-US" sz="1800" b="0" i="0" u="none" strike="noStrike" cap="none" baseline="0">
                <a:solidFill>
                  <a:schemeClr val="dk1"/>
                </a:solidFill>
                <a:latin typeface="Arial"/>
                <a:ea typeface="Arial"/>
                <a:cs typeface="Arial"/>
                <a:sym typeface="Arial"/>
              </a:rPr>
              <a:t> module</a:t>
            </a:r>
            <a:r>
              <a:rPr lang="en-US" sz="2000" b="0" i="0" u="none" strike="noStrike" cap="none" baseline="0">
                <a:solidFill>
                  <a:schemeClr val="dk1"/>
                </a:solidFill>
                <a:latin typeface="Arial"/>
                <a:ea typeface="Arial"/>
                <a:cs typeface="Arial"/>
                <a:sym typeface="Arial"/>
              </a:rPr>
              <a:t>)</a:t>
            </a:r>
          </a:p>
        </p:txBody>
      </p:sp>
      <p:grpSp>
        <p:nvGrpSpPr>
          <p:cNvPr id="793" name="Shape 793"/>
          <p:cNvGrpSpPr/>
          <p:nvPr/>
        </p:nvGrpSpPr>
        <p:grpSpPr>
          <a:xfrm>
            <a:off x="1142700" y="1881158"/>
            <a:ext cx="7089289" cy="4399878"/>
            <a:chOff x="4203985" y="2081833"/>
            <a:chExt cx="7089289" cy="4399878"/>
          </a:xfrm>
        </p:grpSpPr>
        <p:sp>
          <p:nvSpPr>
            <p:cNvPr id="794" name="Shape 794"/>
            <p:cNvSpPr/>
            <p:nvPr/>
          </p:nvSpPr>
          <p:spPr>
            <a:xfrm>
              <a:off x="4203985" y="2081833"/>
              <a:ext cx="7089289" cy="4399878"/>
            </a:xfrm>
            <a:prstGeom prst="rect">
              <a:avLst/>
            </a:prstGeom>
            <a:blipFill>
              <a:blip r:embed="rId4"/>
              <a:stretch>
                <a:fillRect/>
              </a:stretch>
            </a:blipFill>
          </p:spPr>
        </p:sp>
        <p:sp>
          <p:nvSpPr>
            <p:cNvPr id="795" name="Shape 795"/>
            <p:cNvSpPr/>
            <p:nvPr/>
          </p:nvSpPr>
          <p:spPr>
            <a:xfrm>
              <a:off x="9277050" y="2801914"/>
              <a:ext cx="2016224" cy="552732"/>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2317" y="43520"/>
                  </a:moveTo>
                  <a:lnTo>
                    <a:pt x="-115077" y="279979"/>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SzPct val="25000"/>
                <a:buNone/>
              </a:pPr>
              <a:r>
                <a:rPr lang="en-US" sz="1000" b="0" i="0" u="none" strike="noStrike" cap="none" baseline="0">
                  <a:solidFill>
                    <a:schemeClr val="lt1"/>
                  </a:solidFill>
                  <a:latin typeface="Arial"/>
                  <a:ea typeface="Arial"/>
                  <a:cs typeface="Arial"/>
                  <a:sym typeface="Arial"/>
                </a:rPr>
                <a:t>Page-index.ini的設定檔案</a:t>
              </a:r>
            </a:p>
            <a:p>
              <a:pPr marL="0" marR="0" lvl="0" indent="0" algn="l" rtl="0">
                <a:spcBef>
                  <a:spcPts val="0"/>
                </a:spcBef>
                <a:spcAft>
                  <a:spcPts val="0"/>
                </a:spcAft>
                <a:buSzPct val="25000"/>
                <a:buNone/>
              </a:pPr>
              <a:r>
                <a:rPr lang="en-US" sz="1000" b="0" i="0" u="none" strike="noStrike" cap="none" baseline="0">
                  <a:solidFill>
                    <a:schemeClr val="lt1"/>
                  </a:solidFill>
                  <a:latin typeface="Arial"/>
                  <a:ea typeface="Arial"/>
                  <a:cs typeface="Arial"/>
                  <a:sym typeface="Arial"/>
                </a:rPr>
                <a:t>注意:calendar後的字串要與日曆中的id字串相同才能顯示</a:t>
              </a:r>
            </a:p>
          </p:txBody>
        </p:sp>
      </p:grpSp>
      <p:grpSp>
        <p:nvGrpSpPr>
          <p:cNvPr id="796" name="Shape 796"/>
          <p:cNvGrpSpPr/>
          <p:nvPr/>
        </p:nvGrpSpPr>
        <p:grpSpPr>
          <a:xfrm>
            <a:off x="1142700" y="2060848"/>
            <a:ext cx="6884894" cy="3722146"/>
            <a:chOff x="1168571" y="2348880"/>
            <a:chExt cx="6884894" cy="3722146"/>
          </a:xfrm>
        </p:grpSpPr>
        <p:sp>
          <p:nvSpPr>
            <p:cNvPr id="797" name="Shape 797"/>
            <p:cNvSpPr/>
            <p:nvPr/>
          </p:nvSpPr>
          <p:spPr>
            <a:xfrm>
              <a:off x="1168571" y="2348880"/>
              <a:ext cx="6884894" cy="3722146"/>
            </a:xfrm>
            <a:prstGeom prst="rect">
              <a:avLst/>
            </a:prstGeom>
            <a:blipFill>
              <a:blip r:embed="rId5"/>
              <a:stretch>
                <a:fillRect/>
              </a:stretch>
            </a:blipFill>
          </p:spPr>
        </p:sp>
        <p:sp>
          <p:nvSpPr>
            <p:cNvPr id="798" name="Shape 798"/>
            <p:cNvSpPr/>
            <p:nvPr/>
          </p:nvSpPr>
          <p:spPr>
            <a:xfrm>
              <a:off x="5436096" y="2564905"/>
              <a:ext cx="1773836" cy="216023"/>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58192" y="30190"/>
                  </a:lnTo>
                  <a:lnTo>
                    <a:pt x="-109890" y="491270"/>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SzPct val="25000"/>
                <a:buNone/>
              </a:pPr>
              <a:r>
                <a:rPr lang="en-US" sz="1400" b="0" i="0" u="none" strike="noStrike" cap="none" baseline="0">
                  <a:solidFill>
                    <a:schemeClr val="lt1"/>
                  </a:solidFill>
                  <a:latin typeface="Arial"/>
                  <a:ea typeface="Arial"/>
                  <a:cs typeface="Arial"/>
                  <a:sym typeface="Arial"/>
                </a:rPr>
                <a:t>feed.ini設定檔資料</a:t>
              </a:r>
            </a:p>
          </p:txBody>
        </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3"/>
                                        </p:tgtEl>
                                        <p:attrNameLst>
                                          <p:attrName>style.visibility</p:attrName>
                                        </p:attrNameLst>
                                      </p:cBhvr>
                                      <p:to>
                                        <p:strVal val="visible"/>
                                      </p:to>
                                    </p:set>
                                    <p:animEffect transition="in" filter="fade">
                                      <p:cBhvr>
                                        <p:cTn id="7" dur="500"/>
                                        <p:tgtEl>
                                          <p:spTgt spid="7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93"/>
                                        </p:tgtEl>
                                      </p:cBhvr>
                                    </p:animEffect>
                                    <p:set>
                                      <p:cBhvr>
                                        <p:cTn id="12" dur="1" fill="hold">
                                          <p:stCondLst>
                                            <p:cond delay="500"/>
                                          </p:stCondLst>
                                        </p:cTn>
                                        <p:tgtEl>
                                          <p:spTgt spid="79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6"/>
                                        </p:tgtEl>
                                        <p:attrNameLst>
                                          <p:attrName>style.visibility</p:attrName>
                                        </p:attrNameLst>
                                      </p:cBhvr>
                                      <p:to>
                                        <p:strVal val="visible"/>
                                      </p:to>
                                    </p:set>
                                    <p:animEffect transition="in" filter="fade">
                                      <p:cBhvr>
                                        <p:cTn id="17" dur="500"/>
                                        <p:tgtEl>
                                          <p:spTgt spid="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802"/>
        <p:cNvGrpSpPr/>
        <p:nvPr/>
      </p:nvGrpSpPr>
      <p:grpSpPr>
        <a:xfrm>
          <a:off x="0" y="0"/>
          <a:ext cx="0" cy="0"/>
          <a:chOff x="0" y="0"/>
          <a:chExt cx="0" cy="0"/>
        </a:xfrm>
      </p:grpSpPr>
      <p:sp>
        <p:nvSpPr>
          <p:cNvPr id="803" name="Shape 803"/>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804" name="Shape 804"/>
          <p:cNvSpPr txBox="1"/>
          <p:nvPr/>
        </p:nvSpPr>
        <p:spPr>
          <a:xfrm>
            <a:off x="1602687" y="1196751"/>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用餐模組(Dining</a:t>
            </a:r>
            <a:r>
              <a:rPr lang="en-US" sz="1800" b="1" i="0" u="none" strike="noStrike" cap="none" baseline="0">
                <a:solidFill>
                  <a:schemeClr val="dk1"/>
                </a:solidFill>
                <a:latin typeface="Arial"/>
                <a:ea typeface="Arial"/>
                <a:cs typeface="Arial"/>
                <a:sym typeface="Arial"/>
              </a:rPr>
              <a:t> </a:t>
            </a:r>
            <a:r>
              <a:rPr lang="en-US" sz="1800" b="0" i="0" u="none" strike="noStrike" cap="none" baseline="0">
                <a:solidFill>
                  <a:schemeClr val="dk1"/>
                </a:solidFill>
                <a:latin typeface="Arial"/>
                <a:ea typeface="Arial"/>
                <a:cs typeface="Arial"/>
                <a:sym typeface="Arial"/>
              </a:rPr>
              <a:t>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module.ini</a:t>
            </a:r>
          </a:p>
        </p:txBody>
      </p:sp>
      <p:sp>
        <p:nvSpPr>
          <p:cNvPr id="805" name="Shape 805"/>
          <p:cNvSpPr/>
          <p:nvPr/>
        </p:nvSpPr>
        <p:spPr>
          <a:xfrm>
            <a:off x="1701227" y="2740927"/>
            <a:ext cx="5970494" cy="1086521"/>
          </a:xfrm>
          <a:prstGeom prst="rect">
            <a:avLst/>
          </a:prstGeom>
          <a:blipFill>
            <a:blip r:embed="rId4"/>
            <a:stretch>
              <a:fillRect/>
            </a:stretch>
          </a:blipFill>
        </p:spPr>
      </p:sp>
      <p:sp>
        <p:nvSpPr>
          <p:cNvPr id="806" name="Shape 806"/>
          <p:cNvSpPr/>
          <p:nvPr/>
        </p:nvSpPr>
        <p:spPr>
          <a:xfrm>
            <a:off x="2389528" y="4721996"/>
            <a:ext cx="4572000" cy="1477328"/>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The dining module provides an interface to view hours and location information for dining (or other) facilities.</a:t>
            </a:r>
          </a:p>
          <a:p>
            <a:pPr marL="0" marR="0" lvl="0" indent="0" algn="l" rtl="0">
              <a:spcBef>
                <a:spcPts val="0"/>
              </a:spcBef>
              <a:spcAft>
                <a:spcPts val="0"/>
              </a:spcAft>
              <a:buSzPct val="25000"/>
              <a:buNone/>
            </a:pPr>
            <a:r>
              <a:rPr lang="en-US" sz="1800" b="0" i="0" u="none" strike="noStrike" cap="none" baseline="0">
                <a:solidFill>
                  <a:srgbClr val="333333"/>
                </a:solidFill>
                <a:latin typeface="Arial"/>
                <a:ea typeface="Arial"/>
                <a:cs typeface="Arial"/>
                <a:sym typeface="Arial"/>
              </a:rPr>
              <a:t>餐飲模組提供接口進行查看用餐時間和位置信息。</a:t>
            </a:r>
          </a:p>
        </p:txBody>
      </p:sp>
      <p:sp>
        <p:nvSpPr>
          <p:cNvPr id="807" name="Shape 807"/>
          <p:cNvSpPr/>
          <p:nvPr/>
        </p:nvSpPr>
        <p:spPr>
          <a:xfrm>
            <a:off x="4860032" y="2830172"/>
            <a:ext cx="3460971" cy="432047"/>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49095" y="151876"/>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SzPct val="25000"/>
              <a:buNone/>
            </a:pPr>
            <a:r>
              <a:rPr lang="en-US" sz="1000" b="0" i="0" u="none" strike="noStrike" cap="none" baseline="0">
                <a:solidFill>
                  <a:schemeClr val="lt1"/>
                </a:solidFill>
                <a:latin typeface="Arial"/>
                <a:ea typeface="Arial"/>
                <a:cs typeface="Arial"/>
                <a:sym typeface="Arial"/>
              </a:rPr>
              <a:t>SHOW_EVENT_DETAILS=1 #顯示更詳細的事件內容</a:t>
            </a:r>
          </a:p>
          <a:p>
            <a:pPr marL="0" marR="0" lvl="0" indent="0" algn="l" rtl="0">
              <a:spcBef>
                <a:spcPts val="0"/>
              </a:spcBef>
              <a:spcAft>
                <a:spcPts val="0"/>
              </a:spcAft>
              <a:buSzPct val="25000"/>
              <a:buNone/>
            </a:pPr>
            <a:r>
              <a:rPr lang="en-US" sz="1000" b="0" i="0" u="none" strike="noStrike" cap="none" baseline="0">
                <a:solidFill>
                  <a:schemeClr val="lt1"/>
                </a:solidFill>
                <a:latin typeface="Arial"/>
                <a:ea typeface="Arial"/>
                <a:cs typeface="Arial"/>
                <a:sym typeface="Arial"/>
              </a:rPr>
              <a:t>SHOW_HOURS_STATUS=1#顯示出圖示</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7"/>
                                        </p:tgtEl>
                                        <p:attrNameLst>
                                          <p:attrName>style.visibility</p:attrName>
                                        </p:attrNameLst>
                                      </p:cBhvr>
                                      <p:to>
                                        <p:strVal val="visible"/>
                                      </p:to>
                                    </p:set>
                                    <p:animEffect transition="in" filter="fade">
                                      <p:cBhvr>
                                        <p:cTn id="7" dur="500"/>
                                        <p:tgtEl>
                                          <p:spTgt spid="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811"/>
        <p:cNvGrpSpPr/>
        <p:nvPr/>
      </p:nvGrpSpPr>
      <p:grpSpPr>
        <a:xfrm>
          <a:off x="0" y="0"/>
          <a:ext cx="0" cy="0"/>
          <a:chOff x="0" y="0"/>
          <a:chExt cx="0" cy="0"/>
        </a:xfrm>
      </p:grpSpPr>
      <p:sp>
        <p:nvSpPr>
          <p:cNvPr id="812" name="Shape 812"/>
          <p:cNvSpPr txBox="1">
            <a:spLocks noGrp="1"/>
          </p:cNvSpPr>
          <p:nvPr>
            <p:ph type="title"/>
          </p:nvPr>
        </p:nvSpPr>
        <p:spPr>
          <a:xfrm>
            <a:off x="395536" y="26064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813" name="Shape 813"/>
          <p:cNvSpPr txBox="1"/>
          <p:nvPr/>
        </p:nvSpPr>
        <p:spPr>
          <a:xfrm>
            <a:off x="1679182" y="1463496"/>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用餐模組(Dining</a:t>
            </a:r>
            <a:r>
              <a:rPr lang="en-US" sz="1800" b="1" i="0" u="none" strike="noStrike" cap="none" baseline="0">
                <a:solidFill>
                  <a:schemeClr val="dk1"/>
                </a:solidFill>
                <a:latin typeface="Arial"/>
                <a:ea typeface="Arial"/>
                <a:cs typeface="Arial"/>
                <a:sym typeface="Arial"/>
              </a:rPr>
              <a:t> </a:t>
            </a:r>
            <a:r>
              <a:rPr lang="en-US" sz="1800" b="0" i="0" u="none" strike="noStrike" cap="none" baseline="0">
                <a:solidFill>
                  <a:schemeClr val="dk1"/>
                </a:solidFill>
                <a:latin typeface="Arial"/>
                <a:ea typeface="Arial"/>
                <a:cs typeface="Arial"/>
                <a:sym typeface="Arial"/>
              </a:rPr>
              <a:t>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feed.ini</a:t>
            </a:r>
          </a:p>
        </p:txBody>
      </p:sp>
      <p:grpSp>
        <p:nvGrpSpPr>
          <p:cNvPr id="814" name="Shape 814"/>
          <p:cNvGrpSpPr/>
          <p:nvPr/>
        </p:nvGrpSpPr>
        <p:grpSpPr>
          <a:xfrm>
            <a:off x="1712819" y="2639724"/>
            <a:ext cx="7256255" cy="1194429"/>
            <a:chOff x="1712819" y="2639724"/>
            <a:chExt cx="7256255" cy="1194429"/>
          </a:xfrm>
        </p:grpSpPr>
        <p:sp>
          <p:nvSpPr>
            <p:cNvPr id="815" name="Shape 815"/>
            <p:cNvSpPr/>
            <p:nvPr/>
          </p:nvSpPr>
          <p:spPr>
            <a:xfrm>
              <a:off x="1712819" y="2639724"/>
              <a:ext cx="5959737" cy="476167"/>
            </a:xfrm>
            <a:prstGeom prst="rect">
              <a:avLst/>
            </a:prstGeom>
            <a:blipFill>
              <a:blip r:embed="rId4"/>
              <a:stretch>
                <a:fillRect/>
              </a:stretch>
            </a:blipFill>
          </p:spPr>
        </p:sp>
        <p:sp>
          <p:nvSpPr>
            <p:cNvPr id="816" name="Shape 816"/>
            <p:cNvSpPr/>
            <p:nvPr/>
          </p:nvSpPr>
          <p:spPr>
            <a:xfrm>
              <a:off x="5508103" y="3402105"/>
              <a:ext cx="3460971" cy="432047"/>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58420" y="-161852"/>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SzPct val="25000"/>
                <a:buNone/>
              </a:pPr>
              <a:r>
                <a:rPr lang="en-US" sz="1000" b="0" i="0" u="none" strike="noStrike" cap="none" baseline="0">
                  <a:solidFill>
                    <a:schemeClr val="lt1"/>
                  </a:solidFill>
                  <a:latin typeface="Arial"/>
                  <a:ea typeface="Arial"/>
                  <a:cs typeface="Arial"/>
                  <a:sym typeface="Arial"/>
                </a:rPr>
                <a:t>Title = “”顯示名稱</a:t>
              </a:r>
            </a:p>
            <a:p>
              <a:pPr marL="0" marR="0" lvl="0" indent="0" algn="l" rtl="0">
                <a:spcBef>
                  <a:spcPts val="0"/>
                </a:spcBef>
                <a:spcAft>
                  <a:spcPts val="0"/>
                </a:spcAft>
                <a:buSzPct val="25000"/>
                <a:buNone/>
              </a:pPr>
              <a:r>
                <a:rPr lang="en-US" sz="1000" b="0" i="0" u="none" strike="noStrike" cap="none" baseline="0">
                  <a:solidFill>
                    <a:schemeClr val="lt1"/>
                  </a:solidFill>
                  <a:latin typeface="Arial"/>
                  <a:ea typeface="Arial"/>
                  <a:cs typeface="Arial"/>
                  <a:sym typeface="Arial"/>
                </a:rPr>
                <a:t>BASE_URL = “”表示使用XML來源資訊來進行分析</a:t>
              </a:r>
            </a:p>
          </p:txBody>
        </p:sp>
      </p:grpSp>
      <p:grpSp>
        <p:nvGrpSpPr>
          <p:cNvPr id="817" name="Shape 817"/>
          <p:cNvGrpSpPr/>
          <p:nvPr/>
        </p:nvGrpSpPr>
        <p:grpSpPr>
          <a:xfrm>
            <a:off x="1679182" y="2639724"/>
            <a:ext cx="6741066" cy="2926081"/>
            <a:chOff x="1679182" y="2639724"/>
            <a:chExt cx="6741066" cy="2926081"/>
          </a:xfrm>
        </p:grpSpPr>
        <p:sp>
          <p:nvSpPr>
            <p:cNvPr id="818" name="Shape 818"/>
            <p:cNvSpPr/>
            <p:nvPr/>
          </p:nvSpPr>
          <p:spPr>
            <a:xfrm>
              <a:off x="1679182" y="2639724"/>
              <a:ext cx="5948978" cy="2926081"/>
            </a:xfrm>
            <a:prstGeom prst="rect">
              <a:avLst/>
            </a:prstGeom>
            <a:blipFill>
              <a:blip r:embed="rId5"/>
              <a:stretch>
                <a:fillRect/>
              </a:stretch>
            </a:blipFill>
          </p:spPr>
        </p:sp>
        <p:sp>
          <p:nvSpPr>
            <p:cNvPr id="819" name="Shape 819"/>
            <p:cNvSpPr/>
            <p:nvPr/>
          </p:nvSpPr>
          <p:spPr>
            <a:xfrm>
              <a:off x="6444207" y="2736633"/>
              <a:ext cx="1976040" cy="282348"/>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499"/>
                  </a:moveTo>
                  <a:lnTo>
                    <a:pt x="-33066" y="36216"/>
                  </a:lnTo>
                  <a:lnTo>
                    <a:pt x="-81478" y="221869"/>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SzPct val="25000"/>
                <a:buNone/>
              </a:pPr>
              <a:r>
                <a:rPr lang="en-US" sz="1600" b="0" i="0" u="none" strike="noStrike" cap="none" baseline="0">
                  <a:solidFill>
                    <a:schemeClr val="lt1"/>
                  </a:solidFill>
                  <a:latin typeface="Arial"/>
                  <a:ea typeface="Arial"/>
                  <a:cs typeface="Arial"/>
                  <a:sym typeface="Arial"/>
                </a:rPr>
                <a:t>locations.xml內容</a:t>
              </a:r>
            </a:p>
          </p:txBody>
        </p:sp>
        <p:sp>
          <p:nvSpPr>
            <p:cNvPr id="820" name="Shape 820"/>
            <p:cNvSpPr/>
            <p:nvPr/>
          </p:nvSpPr>
          <p:spPr>
            <a:xfrm>
              <a:off x="3419871" y="3834153"/>
              <a:ext cx="2232248" cy="268610"/>
            </a:xfrm>
            <a:prstGeom prst="rect">
              <a:avLst/>
            </a:prstGeom>
            <a:noFill/>
            <a:ln w="9525" cap="flat">
              <a:solidFill>
                <a:srgbClr val="FF0000"/>
              </a:solidFill>
              <a:prstDash val="solid"/>
              <a:round/>
              <a:headEnd type="none" w="med" len="med"/>
              <a:tailEnd type="none" w="med" len="med"/>
            </a:ln>
          </p:spPr>
          <p:txBody>
            <a:bodyPr lIns="91425" tIns="45700" rIns="91425" bIns="45700" anchor="ctr" anchorCtr="0">
              <a:noAutofit/>
            </a:bodyPr>
            <a:lstStyle/>
            <a:p>
              <a:endParaRPr/>
            </a:p>
          </p:txBody>
        </p:sp>
        <p:sp>
          <p:nvSpPr>
            <p:cNvPr id="821" name="Shape 821"/>
            <p:cNvSpPr/>
            <p:nvPr/>
          </p:nvSpPr>
          <p:spPr>
            <a:xfrm>
              <a:off x="3426898" y="4941167"/>
              <a:ext cx="1937188" cy="268610"/>
            </a:xfrm>
            <a:prstGeom prst="rect">
              <a:avLst/>
            </a:prstGeom>
            <a:noFill/>
            <a:ln w="9525" cap="flat">
              <a:solidFill>
                <a:srgbClr val="FF0000"/>
              </a:solidFill>
              <a:prstDash val="solid"/>
              <a:round/>
              <a:headEnd type="none" w="med" len="med"/>
              <a:tailEnd type="none" w="med" len="med"/>
            </a:ln>
          </p:spPr>
          <p:txBody>
            <a:bodyPr lIns="91425" tIns="45700" rIns="91425" bIns="45700" anchor="ctr" anchorCtr="0">
              <a:noAutofit/>
            </a:bodyPr>
            <a:lstStyle/>
            <a:p>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4"/>
                                        </p:tgtEl>
                                        <p:attrNameLst>
                                          <p:attrName>style.visibility</p:attrName>
                                        </p:attrNameLst>
                                      </p:cBhvr>
                                      <p:to>
                                        <p:strVal val="visible"/>
                                      </p:to>
                                    </p:set>
                                    <p:animEffect transition="in" filter="fade">
                                      <p:cBhvr>
                                        <p:cTn id="7" dur="500"/>
                                        <p:tgtEl>
                                          <p:spTgt spid="8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14"/>
                                        </p:tgtEl>
                                      </p:cBhvr>
                                    </p:animEffect>
                                    <p:set>
                                      <p:cBhvr>
                                        <p:cTn id="12" dur="1" fill="hold">
                                          <p:stCondLst>
                                            <p:cond delay="500"/>
                                          </p:stCondLst>
                                        </p:cTn>
                                        <p:tgtEl>
                                          <p:spTgt spid="81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7"/>
                                        </p:tgtEl>
                                        <p:attrNameLst>
                                          <p:attrName>style.visibility</p:attrName>
                                        </p:attrNameLst>
                                      </p:cBhvr>
                                      <p:to>
                                        <p:strVal val="visible"/>
                                      </p:to>
                                    </p:set>
                                    <p:animEffect transition="in" filter="fade">
                                      <p:cBhvr>
                                        <p:cTn id="17" dur="500"/>
                                        <p:tgtEl>
                                          <p:spTgt spid="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825"/>
        <p:cNvGrpSpPr/>
        <p:nvPr/>
      </p:nvGrpSpPr>
      <p:grpSpPr>
        <a:xfrm>
          <a:off x="0" y="0"/>
          <a:ext cx="0" cy="0"/>
          <a:chOff x="0" y="0"/>
          <a:chExt cx="0" cy="0"/>
        </a:xfrm>
      </p:grpSpPr>
      <p:sp>
        <p:nvSpPr>
          <p:cNvPr id="826" name="Shape 826"/>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827" name="Shape 827"/>
          <p:cNvSpPr txBox="1"/>
          <p:nvPr/>
        </p:nvSpPr>
        <p:spPr>
          <a:xfrm>
            <a:off x="1602687" y="1352962"/>
            <a:ext cx="6169318" cy="400109"/>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用餐模組(Dining</a:t>
            </a:r>
            <a:r>
              <a:rPr lang="en-US" sz="2000" b="1" i="0" u="none" strike="noStrike" cap="none" baseline="0">
                <a:solidFill>
                  <a:schemeClr val="dk1"/>
                </a:solidFill>
                <a:latin typeface="Arial"/>
                <a:ea typeface="Arial"/>
                <a:cs typeface="Arial"/>
                <a:sym typeface="Arial"/>
              </a:rPr>
              <a:t> </a:t>
            </a:r>
            <a:r>
              <a:rPr lang="en-US" sz="2000" b="0" i="0" u="none" strike="noStrike" cap="none" baseline="0">
                <a:solidFill>
                  <a:schemeClr val="dk1"/>
                </a:solidFill>
                <a:latin typeface="Arial"/>
                <a:ea typeface="Arial"/>
                <a:cs typeface="Arial"/>
                <a:sym typeface="Arial"/>
              </a:rPr>
              <a:t> module)</a:t>
            </a:r>
          </a:p>
        </p:txBody>
      </p:sp>
      <p:sp>
        <p:nvSpPr>
          <p:cNvPr id="828" name="Shape 828"/>
          <p:cNvSpPr/>
          <p:nvPr/>
        </p:nvSpPr>
        <p:spPr>
          <a:xfrm>
            <a:off x="760804" y="2276872"/>
            <a:ext cx="7853082" cy="2186303"/>
          </a:xfrm>
          <a:prstGeom prst="rect">
            <a:avLst/>
          </a:prstGeom>
          <a:blipFill>
            <a:blip r:embed="rId4"/>
            <a:stretch>
              <a:fillRect/>
            </a:stretch>
          </a:blipFill>
        </p:spPr>
      </p:sp>
      <p:sp>
        <p:nvSpPr>
          <p:cNvPr id="829" name="Shape 829"/>
          <p:cNvSpPr/>
          <p:nvPr/>
        </p:nvSpPr>
        <p:spPr>
          <a:xfrm>
            <a:off x="760804" y="2261872"/>
            <a:ext cx="7863840" cy="3466463"/>
          </a:xfrm>
          <a:prstGeom prst="rect">
            <a:avLst/>
          </a:prstGeom>
          <a:blipFill>
            <a:blip r:embed="rId5"/>
            <a:stretch>
              <a:fillRect/>
            </a:stretch>
          </a:blipFill>
        </p:spPr>
      </p:sp>
      <p:grpSp>
        <p:nvGrpSpPr>
          <p:cNvPr id="830" name="Shape 830"/>
          <p:cNvGrpSpPr/>
          <p:nvPr/>
        </p:nvGrpSpPr>
        <p:grpSpPr>
          <a:xfrm>
            <a:off x="1283096" y="2261872"/>
            <a:ext cx="6476103" cy="3724646"/>
            <a:chOff x="1115616" y="2132780"/>
            <a:chExt cx="6476103" cy="3724646"/>
          </a:xfrm>
        </p:grpSpPr>
        <p:sp>
          <p:nvSpPr>
            <p:cNvPr id="831" name="Shape 831"/>
            <p:cNvSpPr/>
            <p:nvPr/>
          </p:nvSpPr>
          <p:spPr>
            <a:xfrm>
              <a:off x="1115616" y="2132780"/>
              <a:ext cx="6476103" cy="3724646"/>
            </a:xfrm>
            <a:prstGeom prst="rect">
              <a:avLst/>
            </a:prstGeom>
            <a:blipFill>
              <a:blip r:embed="rId6"/>
              <a:stretch>
                <a:fillRect/>
              </a:stretch>
            </a:blipFill>
          </p:spPr>
        </p:sp>
        <p:sp>
          <p:nvSpPr>
            <p:cNvPr id="832" name="Shape 832"/>
            <p:cNvSpPr/>
            <p:nvPr/>
          </p:nvSpPr>
          <p:spPr>
            <a:xfrm>
              <a:off x="5699307" y="3887376"/>
              <a:ext cx="1102488" cy="288032"/>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20000" y="22500"/>
                  </a:lnTo>
                  <a:lnTo>
                    <a:pt x="-93469" y="224637"/>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SzPct val="25000"/>
                <a:buNone/>
              </a:pPr>
              <a:r>
                <a:rPr lang="en-US" sz="1600" b="0" i="0" u="none" strike="noStrike" cap="none" baseline="0">
                  <a:solidFill>
                    <a:schemeClr val="lt1"/>
                  </a:solidFill>
                  <a:latin typeface="Arial"/>
                  <a:ea typeface="Arial"/>
                  <a:cs typeface="Arial"/>
                  <a:sym typeface="Arial"/>
                </a:rPr>
                <a:t>用餐地點</a:t>
              </a:r>
            </a:p>
          </p:txBody>
        </p:sp>
      </p:grpSp>
      <p:grpSp>
        <p:nvGrpSpPr>
          <p:cNvPr id="833" name="Shape 833"/>
          <p:cNvGrpSpPr/>
          <p:nvPr/>
        </p:nvGrpSpPr>
        <p:grpSpPr>
          <a:xfrm>
            <a:off x="648394" y="2159524"/>
            <a:ext cx="7745505" cy="3713889"/>
            <a:chOff x="661200" y="2236607"/>
            <a:chExt cx="7745505" cy="3713889"/>
          </a:xfrm>
        </p:grpSpPr>
        <p:sp>
          <p:nvSpPr>
            <p:cNvPr id="834" name="Shape 834"/>
            <p:cNvSpPr/>
            <p:nvPr/>
          </p:nvSpPr>
          <p:spPr>
            <a:xfrm>
              <a:off x="661200" y="2236607"/>
              <a:ext cx="7745505" cy="3713889"/>
            </a:xfrm>
            <a:prstGeom prst="rect">
              <a:avLst/>
            </a:prstGeom>
            <a:blipFill>
              <a:blip r:embed="rId7"/>
              <a:stretch>
                <a:fillRect/>
              </a:stretch>
            </a:blipFill>
          </p:spPr>
        </p:sp>
        <p:sp>
          <p:nvSpPr>
            <p:cNvPr id="835" name="Shape 835"/>
            <p:cNvSpPr/>
            <p:nvPr/>
          </p:nvSpPr>
          <p:spPr>
            <a:xfrm>
              <a:off x="3923928" y="3212975"/>
              <a:ext cx="2497911" cy="403904"/>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37928" y="22500"/>
                  </a:lnTo>
                  <a:lnTo>
                    <a:pt x="-100819" y="305309"/>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SzPct val="25000"/>
                <a:buNone/>
              </a:pPr>
              <a:r>
                <a:rPr lang="en-US" sz="1400" b="0" i="0" u="none" strike="noStrike" cap="none" baseline="0">
                  <a:solidFill>
                    <a:schemeClr val="lt1"/>
                  </a:solidFill>
                  <a:latin typeface="Arial"/>
                  <a:ea typeface="Arial"/>
                  <a:cs typeface="Arial"/>
                  <a:sym typeface="Arial"/>
                </a:rPr>
                <a:t>用餐時間及菜單詳細資料</a:t>
              </a:r>
            </a:p>
          </p:txBody>
        </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8"/>
                                        </p:tgtEl>
                                        <p:attrNameLst>
                                          <p:attrName>style.visibility</p:attrName>
                                        </p:attrNameLst>
                                      </p:cBhvr>
                                      <p:to>
                                        <p:strVal val="visible"/>
                                      </p:to>
                                    </p:set>
                                    <p:animEffect transition="in" filter="fade">
                                      <p:cBhvr>
                                        <p:cTn id="7" dur="500"/>
                                        <p:tgtEl>
                                          <p:spTgt spid="8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28"/>
                                        </p:tgtEl>
                                      </p:cBhvr>
                                    </p:animEffect>
                                    <p:set>
                                      <p:cBhvr>
                                        <p:cTn id="12" dur="1" fill="hold">
                                          <p:stCondLst>
                                            <p:cond delay="500"/>
                                          </p:stCondLst>
                                        </p:cTn>
                                        <p:tgtEl>
                                          <p:spTgt spid="82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9"/>
                                        </p:tgtEl>
                                        <p:attrNameLst>
                                          <p:attrName>style.visibility</p:attrName>
                                        </p:attrNameLst>
                                      </p:cBhvr>
                                      <p:to>
                                        <p:strVal val="visible"/>
                                      </p:to>
                                    </p:set>
                                    <p:animEffect transition="in" filter="fade">
                                      <p:cBhvr>
                                        <p:cTn id="17" dur="500"/>
                                        <p:tgtEl>
                                          <p:spTgt spid="8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829"/>
                                        </p:tgtEl>
                                      </p:cBhvr>
                                    </p:animEffect>
                                    <p:set>
                                      <p:cBhvr>
                                        <p:cTn id="22" dur="1" fill="hold">
                                          <p:stCondLst>
                                            <p:cond delay="500"/>
                                          </p:stCondLst>
                                        </p:cTn>
                                        <p:tgtEl>
                                          <p:spTgt spid="82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30"/>
                                        </p:tgtEl>
                                        <p:attrNameLst>
                                          <p:attrName>style.visibility</p:attrName>
                                        </p:attrNameLst>
                                      </p:cBhvr>
                                      <p:to>
                                        <p:strVal val="visible"/>
                                      </p:to>
                                    </p:set>
                                    <p:animEffect transition="in" filter="fade">
                                      <p:cBhvr>
                                        <p:cTn id="27" dur="500"/>
                                        <p:tgtEl>
                                          <p:spTgt spid="8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30"/>
                                        </p:tgtEl>
                                      </p:cBhvr>
                                    </p:animEffect>
                                    <p:set>
                                      <p:cBhvr>
                                        <p:cTn id="32" dur="1" fill="hold">
                                          <p:stCondLst>
                                            <p:cond delay="500"/>
                                          </p:stCondLst>
                                        </p:cTn>
                                        <p:tgtEl>
                                          <p:spTgt spid="83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33"/>
                                        </p:tgtEl>
                                        <p:attrNameLst>
                                          <p:attrName>style.visibility</p:attrName>
                                        </p:attrNameLst>
                                      </p:cBhvr>
                                      <p:to>
                                        <p:strVal val="visible"/>
                                      </p:to>
                                    </p:set>
                                    <p:animEffect transition="in" filter="fade">
                                      <p:cBhvr>
                                        <p:cTn id="37" dur="500"/>
                                        <p:tgtEl>
                                          <p:spTgt spid="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839"/>
        <p:cNvGrpSpPr/>
        <p:nvPr/>
      </p:nvGrpSpPr>
      <p:grpSpPr>
        <a:xfrm>
          <a:off x="0" y="0"/>
          <a:ext cx="0" cy="0"/>
          <a:chOff x="0" y="0"/>
          <a:chExt cx="0" cy="0"/>
        </a:xfrm>
      </p:grpSpPr>
      <p:sp>
        <p:nvSpPr>
          <p:cNvPr id="840" name="Shape 840"/>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841" name="Shape 841"/>
          <p:cNvSpPr txBox="1"/>
          <p:nvPr/>
        </p:nvSpPr>
        <p:spPr>
          <a:xfrm>
            <a:off x="1602687" y="1196751"/>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緊急資訊模組(</a:t>
            </a:r>
            <a:r>
              <a:rPr lang="en-US" sz="1800" b="0" i="0" u="none" strike="noStrike" cap="none" baseline="0">
                <a:solidFill>
                  <a:schemeClr val="dk1"/>
                </a:solidFill>
                <a:latin typeface="Arial"/>
                <a:ea typeface="Arial"/>
                <a:cs typeface="Arial"/>
                <a:sym typeface="Arial"/>
              </a:rPr>
              <a:t>emergency</a:t>
            </a:r>
            <a:r>
              <a:rPr lang="en-US" sz="1800" b="1" i="0" u="none" strike="noStrike" cap="none" baseline="0">
                <a:solidFill>
                  <a:schemeClr val="dk1"/>
                </a:solidFill>
                <a:latin typeface="Arial"/>
                <a:ea typeface="Arial"/>
                <a:cs typeface="Arial"/>
                <a:sym typeface="Arial"/>
              </a:rPr>
              <a:t> </a:t>
            </a:r>
            <a:r>
              <a:rPr lang="en-US" sz="1800" b="0" i="0" u="none" strike="noStrike" cap="none" baseline="0">
                <a:solidFill>
                  <a:schemeClr val="dk1"/>
                </a:solidFill>
                <a:latin typeface="Arial"/>
                <a:ea typeface="Arial"/>
                <a:cs typeface="Arial"/>
                <a:sym typeface="Arial"/>
              </a:rPr>
              <a:t>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feed.ini</a:t>
            </a:r>
          </a:p>
        </p:txBody>
      </p:sp>
      <p:grpSp>
        <p:nvGrpSpPr>
          <p:cNvPr id="842" name="Shape 842"/>
          <p:cNvGrpSpPr/>
          <p:nvPr/>
        </p:nvGrpSpPr>
        <p:grpSpPr>
          <a:xfrm>
            <a:off x="1572650" y="2492896"/>
            <a:ext cx="7396425" cy="2779827"/>
            <a:chOff x="1572650" y="2492896"/>
            <a:chExt cx="7396425" cy="2779827"/>
          </a:xfrm>
        </p:grpSpPr>
        <p:sp>
          <p:nvSpPr>
            <p:cNvPr id="843" name="Shape 843"/>
            <p:cNvSpPr/>
            <p:nvPr/>
          </p:nvSpPr>
          <p:spPr>
            <a:xfrm>
              <a:off x="1572650" y="3573016"/>
              <a:ext cx="5798372" cy="1699708"/>
            </a:xfrm>
            <a:prstGeom prst="rect">
              <a:avLst/>
            </a:prstGeom>
            <a:blipFill>
              <a:blip r:embed="rId4"/>
              <a:stretch>
                <a:fillRect/>
              </a:stretch>
            </a:blipFill>
          </p:spPr>
        </p:sp>
        <p:sp>
          <p:nvSpPr>
            <p:cNvPr id="844" name="Shape 844"/>
            <p:cNvSpPr/>
            <p:nvPr/>
          </p:nvSpPr>
          <p:spPr>
            <a:xfrm>
              <a:off x="5508103" y="2492896"/>
              <a:ext cx="3460971" cy="432047"/>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57302" y="573171"/>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SzPct val="25000"/>
                <a:buNone/>
              </a:pPr>
              <a:r>
                <a:rPr lang="en-US" sz="1000" b="0" i="0" u="none" strike="noStrike" cap="none" baseline="0">
                  <a:solidFill>
                    <a:schemeClr val="lt1"/>
                  </a:solidFill>
                  <a:latin typeface="Arial"/>
                  <a:ea typeface="Arial"/>
                  <a:cs typeface="Arial"/>
                  <a:sym typeface="Arial"/>
                </a:rPr>
                <a:t>BASE_URL=“ ”代表要傳入資料的位址，可以是檔案或drupal網站位址</a:t>
              </a:r>
            </a:p>
          </p:txBody>
        </p:sp>
      </p:grpSp>
      <p:sp>
        <p:nvSpPr>
          <p:cNvPr id="845" name="Shape 845"/>
          <p:cNvSpPr/>
          <p:nvPr/>
        </p:nvSpPr>
        <p:spPr>
          <a:xfrm>
            <a:off x="467543" y="2060848"/>
            <a:ext cx="5992010" cy="4335331"/>
          </a:xfrm>
          <a:prstGeom prst="rect">
            <a:avLst/>
          </a:prstGeom>
          <a:blipFill>
            <a:blip r:embed="rId5"/>
            <a:stretch>
              <a:fillRect/>
            </a:stretch>
          </a:blipFill>
        </p:spPr>
      </p:sp>
      <p:sp>
        <p:nvSpPr>
          <p:cNvPr id="846" name="Shape 846"/>
          <p:cNvSpPr/>
          <p:nvPr/>
        </p:nvSpPr>
        <p:spPr>
          <a:xfrm>
            <a:off x="3463548" y="2653125"/>
            <a:ext cx="4821356" cy="3065929"/>
          </a:xfrm>
          <a:prstGeom prst="rect">
            <a:avLst/>
          </a:prstGeom>
          <a:blipFill>
            <a:blip r:embed="rId6"/>
            <a:stretch>
              <a:fillRect/>
            </a:stretch>
          </a:blipFill>
        </p:spPr>
      </p:sp>
      <p:sp>
        <p:nvSpPr>
          <p:cNvPr id="847" name="Shape 847"/>
          <p:cNvSpPr/>
          <p:nvPr/>
        </p:nvSpPr>
        <p:spPr>
          <a:xfrm>
            <a:off x="2763307" y="2332666"/>
            <a:ext cx="2024716" cy="232236"/>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33903" y="22500"/>
                </a:lnTo>
                <a:lnTo>
                  <a:pt x="-53776" y="280022"/>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SzPct val="25000"/>
              <a:buNone/>
            </a:pPr>
            <a:r>
              <a:rPr lang="en-US" sz="1400" b="0" i="0" u="none" strike="noStrike" cap="none" baseline="0">
                <a:solidFill>
                  <a:schemeClr val="lt1"/>
                </a:solidFill>
                <a:latin typeface="Arial"/>
                <a:ea typeface="Arial"/>
                <a:cs typeface="Arial"/>
                <a:sym typeface="Arial"/>
              </a:rPr>
              <a:t>緊急連絡單位相關資料</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2"/>
                                        </p:tgtEl>
                                        <p:attrNameLst>
                                          <p:attrName>style.visibility</p:attrName>
                                        </p:attrNameLst>
                                      </p:cBhvr>
                                      <p:to>
                                        <p:strVal val="visible"/>
                                      </p:to>
                                    </p:set>
                                    <p:animEffect transition="in" filter="fade">
                                      <p:cBhvr>
                                        <p:cTn id="7" dur="500"/>
                                        <p:tgtEl>
                                          <p:spTgt spid="8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42"/>
                                        </p:tgtEl>
                                      </p:cBhvr>
                                    </p:animEffect>
                                    <p:set>
                                      <p:cBhvr>
                                        <p:cTn id="12" dur="1" fill="hold">
                                          <p:stCondLst>
                                            <p:cond delay="500"/>
                                          </p:stCondLst>
                                        </p:cTn>
                                        <p:tgtEl>
                                          <p:spTgt spid="84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5"/>
                                        </p:tgtEl>
                                        <p:attrNameLst>
                                          <p:attrName>style.visibility</p:attrName>
                                        </p:attrNameLst>
                                      </p:cBhvr>
                                      <p:to>
                                        <p:strVal val="visible"/>
                                      </p:to>
                                    </p:set>
                                    <p:animEffect transition="in" filter="fade">
                                      <p:cBhvr>
                                        <p:cTn id="17" dur="500"/>
                                        <p:tgtEl>
                                          <p:spTgt spid="8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7"/>
                                        </p:tgtEl>
                                        <p:attrNameLst>
                                          <p:attrName>style.visibility</p:attrName>
                                        </p:attrNameLst>
                                      </p:cBhvr>
                                      <p:to>
                                        <p:strVal val="visible"/>
                                      </p:to>
                                    </p:set>
                                    <p:animEffect transition="in" filter="fade">
                                      <p:cBhvr>
                                        <p:cTn id="22" dur="500"/>
                                        <p:tgtEl>
                                          <p:spTgt spid="8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46"/>
                                        </p:tgtEl>
                                        <p:attrNameLst>
                                          <p:attrName>style.visibility</p:attrName>
                                        </p:attrNameLst>
                                      </p:cBhvr>
                                      <p:to>
                                        <p:strVal val="visible"/>
                                      </p:to>
                                    </p:set>
                                    <p:animEffect transition="in" filter="fade">
                                      <p:cBhvr>
                                        <p:cTn id="27" dur="500"/>
                                        <p:tgtEl>
                                          <p:spTgt spid="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851"/>
        <p:cNvGrpSpPr/>
        <p:nvPr/>
      </p:nvGrpSpPr>
      <p:grpSpPr>
        <a:xfrm>
          <a:off x="0" y="0"/>
          <a:ext cx="0" cy="0"/>
          <a:chOff x="0" y="0"/>
          <a:chExt cx="0" cy="0"/>
        </a:xfrm>
      </p:grpSpPr>
      <p:sp>
        <p:nvSpPr>
          <p:cNvPr id="852" name="Shape 852"/>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853" name="Shape 853"/>
          <p:cNvSpPr txBox="1"/>
          <p:nvPr/>
        </p:nvSpPr>
        <p:spPr>
          <a:xfrm>
            <a:off x="1602687" y="1196751"/>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緊急資訊模組(</a:t>
            </a:r>
            <a:r>
              <a:rPr lang="en-US" sz="1800" b="0" i="0" u="none" strike="noStrike" cap="none" baseline="0">
                <a:solidFill>
                  <a:schemeClr val="dk1"/>
                </a:solidFill>
                <a:latin typeface="Arial"/>
                <a:ea typeface="Arial"/>
                <a:cs typeface="Arial"/>
                <a:sym typeface="Arial"/>
              </a:rPr>
              <a:t>emergency</a:t>
            </a:r>
            <a:r>
              <a:rPr lang="en-US" sz="1800" b="1" i="0" u="none" strike="noStrike" cap="none" baseline="0">
                <a:solidFill>
                  <a:schemeClr val="dk1"/>
                </a:solidFill>
                <a:latin typeface="Arial"/>
                <a:ea typeface="Arial"/>
                <a:cs typeface="Arial"/>
                <a:sym typeface="Arial"/>
              </a:rPr>
              <a:t> </a:t>
            </a:r>
            <a:r>
              <a:rPr lang="en-US" sz="1800" b="0" i="0" u="none" strike="noStrike" cap="none" baseline="0">
                <a:solidFill>
                  <a:schemeClr val="dk1"/>
                </a:solidFill>
                <a:latin typeface="Arial"/>
                <a:ea typeface="Arial"/>
                <a:cs typeface="Arial"/>
                <a:sym typeface="Arial"/>
              </a:rPr>
              <a:t>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module.ini</a:t>
            </a:r>
          </a:p>
        </p:txBody>
      </p:sp>
      <p:sp>
        <p:nvSpPr>
          <p:cNvPr id="854" name="Shape 854"/>
          <p:cNvSpPr/>
          <p:nvPr/>
        </p:nvSpPr>
        <p:spPr>
          <a:xfrm>
            <a:off x="711368" y="2644903"/>
            <a:ext cx="3515210" cy="1376978"/>
          </a:xfrm>
          <a:prstGeom prst="rect">
            <a:avLst/>
          </a:prstGeom>
          <a:blipFill>
            <a:blip r:embed="rId4"/>
            <a:stretch>
              <a:fillRect/>
            </a:stretch>
          </a:blipFill>
        </p:spPr>
      </p:sp>
      <p:sp>
        <p:nvSpPr>
          <p:cNvPr id="855" name="Shape 855"/>
          <p:cNvSpPr/>
          <p:nvPr/>
        </p:nvSpPr>
        <p:spPr>
          <a:xfrm>
            <a:off x="4687346" y="2535691"/>
            <a:ext cx="3889797" cy="1595402"/>
          </a:xfrm>
          <a:prstGeom prst="rect">
            <a:avLst/>
          </a:prstGeom>
          <a:blipFill>
            <a:blip r:embed="rId5"/>
            <a:stretch>
              <a:fillRect/>
            </a:stretch>
          </a:blipFill>
        </p:spPr>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4"/>
                                        </p:tgtEl>
                                        <p:attrNameLst>
                                          <p:attrName>style.visibility</p:attrName>
                                        </p:attrNameLst>
                                      </p:cBhvr>
                                      <p:to>
                                        <p:strVal val="visible"/>
                                      </p:to>
                                    </p:set>
                                    <p:animEffect transition="in" filter="fade">
                                      <p:cBhvr>
                                        <p:cTn id="7" dur="500"/>
                                        <p:tgtEl>
                                          <p:spTgt spid="8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5"/>
                                        </p:tgtEl>
                                        <p:attrNameLst>
                                          <p:attrName>style.visibility</p:attrName>
                                        </p:attrNameLst>
                                      </p:cBhvr>
                                      <p:to>
                                        <p:strVal val="visible"/>
                                      </p:to>
                                    </p:set>
                                    <p:animEffect transition="in" filter="fade">
                                      <p:cBhvr>
                                        <p:cTn id="12" dur="500"/>
                                        <p:tgtEl>
                                          <p:spTgt spid="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859"/>
        <p:cNvGrpSpPr/>
        <p:nvPr/>
      </p:nvGrpSpPr>
      <p:grpSpPr>
        <a:xfrm>
          <a:off x="0" y="0"/>
          <a:ext cx="0" cy="0"/>
          <a:chOff x="0" y="0"/>
          <a:chExt cx="0" cy="0"/>
        </a:xfrm>
      </p:grpSpPr>
      <p:sp>
        <p:nvSpPr>
          <p:cNvPr id="860" name="Shape 860"/>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861" name="Shape 861"/>
          <p:cNvSpPr txBox="1"/>
          <p:nvPr/>
        </p:nvSpPr>
        <p:spPr>
          <a:xfrm>
            <a:off x="1602687" y="1196751"/>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緊急資訊模組(</a:t>
            </a:r>
            <a:r>
              <a:rPr lang="en-US" sz="1800" b="0" i="0" u="none" strike="noStrike" cap="none" baseline="0">
                <a:solidFill>
                  <a:schemeClr val="dk1"/>
                </a:solidFill>
                <a:latin typeface="Arial"/>
                <a:ea typeface="Arial"/>
                <a:cs typeface="Arial"/>
                <a:sym typeface="Arial"/>
              </a:rPr>
              <a:t>emergency</a:t>
            </a:r>
            <a:r>
              <a:rPr lang="en-US" sz="1800" b="1" i="0" u="none" strike="noStrike" cap="none" baseline="0">
                <a:solidFill>
                  <a:schemeClr val="dk1"/>
                </a:solidFill>
                <a:latin typeface="Arial"/>
                <a:ea typeface="Arial"/>
                <a:cs typeface="Arial"/>
                <a:sym typeface="Arial"/>
              </a:rPr>
              <a:t> </a:t>
            </a:r>
            <a:r>
              <a:rPr lang="en-US" sz="1800" b="0" i="0" u="none" strike="noStrike" cap="none" baseline="0">
                <a:solidFill>
                  <a:schemeClr val="dk1"/>
                </a:solidFill>
                <a:latin typeface="Arial"/>
                <a:ea typeface="Arial"/>
                <a:cs typeface="Arial"/>
                <a:sym typeface="Arial"/>
              </a:rPr>
              <a:t>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feed.ini</a:t>
            </a:r>
          </a:p>
        </p:txBody>
      </p:sp>
      <p:sp>
        <p:nvSpPr>
          <p:cNvPr id="862" name="Shape 862"/>
          <p:cNvSpPr/>
          <p:nvPr/>
        </p:nvSpPr>
        <p:spPr>
          <a:xfrm>
            <a:off x="1524598" y="2492896"/>
            <a:ext cx="6325496" cy="1850315"/>
          </a:xfrm>
          <a:prstGeom prst="rect">
            <a:avLst/>
          </a:prstGeom>
          <a:blipFill>
            <a:blip r:embed="rId4"/>
            <a:stretch>
              <a:fillRect/>
            </a:stretch>
          </a:blipFill>
        </p:spPr>
      </p:sp>
    </p:spTree>
  </p:cSld>
  <p:clrMapOvr>
    <a:masterClrMapping/>
  </p:clrMapOvr>
  <p:transition spd="slow">
    <p:cut/>
  </p:transition>
</p:sld>
</file>

<file path=ppt/slides/slide10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866"/>
        <p:cNvGrpSpPr/>
        <p:nvPr/>
      </p:nvGrpSpPr>
      <p:grpSpPr>
        <a:xfrm>
          <a:off x="0" y="0"/>
          <a:ext cx="0" cy="0"/>
          <a:chOff x="0" y="0"/>
          <a:chExt cx="0" cy="0"/>
        </a:xfrm>
      </p:grpSpPr>
      <p:sp>
        <p:nvSpPr>
          <p:cNvPr id="867" name="Shape 867"/>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868" name="Shape 868"/>
          <p:cNvSpPr txBox="1"/>
          <p:nvPr/>
        </p:nvSpPr>
        <p:spPr>
          <a:xfrm>
            <a:off x="1602687" y="1196751"/>
            <a:ext cx="6169318" cy="677108"/>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緊急資訊模組(</a:t>
            </a:r>
            <a:r>
              <a:rPr lang="en-US" sz="1800" b="0" i="0" u="none" strike="noStrike" cap="none" baseline="0">
                <a:solidFill>
                  <a:schemeClr val="dk1"/>
                </a:solidFill>
                <a:latin typeface="Arial"/>
                <a:ea typeface="Arial"/>
                <a:cs typeface="Arial"/>
                <a:sym typeface="Arial"/>
              </a:rPr>
              <a:t>emergency</a:t>
            </a:r>
            <a:r>
              <a:rPr lang="en-US" sz="1800" b="1" i="0" u="none" strike="noStrike" cap="none" baseline="0">
                <a:solidFill>
                  <a:schemeClr val="dk1"/>
                </a:solidFill>
                <a:latin typeface="Arial"/>
                <a:ea typeface="Arial"/>
                <a:cs typeface="Arial"/>
                <a:sym typeface="Arial"/>
              </a:rPr>
              <a:t> </a:t>
            </a:r>
            <a:r>
              <a:rPr lang="en-US" sz="1800" b="0" i="0" u="none" strike="noStrike" cap="none" baseline="0">
                <a:solidFill>
                  <a:schemeClr val="dk1"/>
                </a:solidFill>
                <a:latin typeface="Arial"/>
                <a:ea typeface="Arial"/>
                <a:cs typeface="Arial"/>
                <a:sym typeface="Arial"/>
              </a:rPr>
              <a:t>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1800" b="0" i="0" u="none" strike="noStrike" cap="none" baseline="0">
                <a:solidFill>
                  <a:schemeClr val="dk1"/>
                </a:solidFill>
                <a:latin typeface="Arial"/>
                <a:ea typeface="Arial"/>
                <a:cs typeface="Arial"/>
                <a:sym typeface="Arial"/>
              </a:rPr>
              <a:t>緊急注意事項來源</a:t>
            </a:r>
          </a:p>
        </p:txBody>
      </p:sp>
      <p:grpSp>
        <p:nvGrpSpPr>
          <p:cNvPr id="869" name="Shape 869"/>
          <p:cNvGrpSpPr/>
          <p:nvPr/>
        </p:nvGrpSpPr>
        <p:grpSpPr>
          <a:xfrm>
            <a:off x="2267743" y="2734525"/>
            <a:ext cx="4066390" cy="2560320"/>
            <a:chOff x="2267743" y="2734525"/>
            <a:chExt cx="4066390" cy="2560320"/>
          </a:xfrm>
        </p:grpSpPr>
        <p:sp>
          <p:nvSpPr>
            <p:cNvPr id="870" name="Shape 870"/>
            <p:cNvSpPr/>
            <p:nvPr/>
          </p:nvSpPr>
          <p:spPr>
            <a:xfrm>
              <a:off x="2267743" y="2734525"/>
              <a:ext cx="4066390" cy="2560320"/>
            </a:xfrm>
            <a:prstGeom prst="rect">
              <a:avLst/>
            </a:prstGeom>
            <a:blipFill>
              <a:blip r:embed="rId4"/>
              <a:stretch>
                <a:fillRect/>
              </a:stretch>
            </a:blipFill>
          </p:spPr>
        </p:sp>
        <p:sp>
          <p:nvSpPr>
            <p:cNvPr id="871" name="Shape 871"/>
            <p:cNvSpPr/>
            <p:nvPr/>
          </p:nvSpPr>
          <p:spPr>
            <a:xfrm>
              <a:off x="3275856" y="3861048"/>
              <a:ext cx="1411489" cy="216023"/>
            </a:xfrm>
            <a:prstGeom prst="rect">
              <a:avLst/>
            </a:prstGeom>
            <a:noFill/>
            <a:ln w="9525" cap="flat">
              <a:solidFill>
                <a:srgbClr val="FF0000"/>
              </a:solidFill>
              <a:prstDash val="solid"/>
              <a:round/>
              <a:headEnd type="none" w="med" len="med"/>
              <a:tailEnd type="none" w="med" len="med"/>
            </a:ln>
          </p:spPr>
          <p:txBody>
            <a:bodyPr lIns="91425" tIns="45700" rIns="91425" bIns="45700" anchor="ctr" anchorCtr="0">
              <a:noAutofit/>
            </a:bodyPr>
            <a:lstStyle/>
            <a:p>
              <a:endParaRPr/>
            </a:p>
          </p:txBody>
        </p:sp>
      </p:grpSp>
      <p:sp>
        <p:nvSpPr>
          <p:cNvPr id="872" name="Shape 872"/>
          <p:cNvSpPr/>
          <p:nvPr/>
        </p:nvSpPr>
        <p:spPr>
          <a:xfrm>
            <a:off x="395536" y="2211739"/>
            <a:ext cx="4968552" cy="4195481"/>
          </a:xfrm>
          <a:prstGeom prst="rect">
            <a:avLst/>
          </a:prstGeom>
          <a:blipFill>
            <a:blip r:embed="rId5"/>
            <a:stretch>
              <a:fillRect/>
            </a:stretch>
          </a:blipFill>
        </p:spPr>
      </p:sp>
      <p:grpSp>
        <p:nvGrpSpPr>
          <p:cNvPr id="873" name="Shape 873"/>
          <p:cNvGrpSpPr/>
          <p:nvPr/>
        </p:nvGrpSpPr>
        <p:grpSpPr>
          <a:xfrm>
            <a:off x="3707903" y="2293540"/>
            <a:ext cx="4862456" cy="3001307"/>
            <a:chOff x="3707903" y="2293540"/>
            <a:chExt cx="4862456" cy="3001307"/>
          </a:xfrm>
        </p:grpSpPr>
        <p:sp>
          <p:nvSpPr>
            <p:cNvPr id="874" name="Shape 874"/>
            <p:cNvSpPr/>
            <p:nvPr/>
          </p:nvSpPr>
          <p:spPr>
            <a:xfrm>
              <a:off x="3707903" y="2293540"/>
              <a:ext cx="4862456" cy="3001307"/>
            </a:xfrm>
            <a:prstGeom prst="rect">
              <a:avLst/>
            </a:prstGeom>
            <a:blipFill>
              <a:blip r:embed="rId6"/>
              <a:stretch>
                <a:fillRect/>
              </a:stretch>
            </a:blipFill>
          </p:spPr>
        </p:sp>
        <p:sp>
          <p:nvSpPr>
            <p:cNvPr id="875" name="Shape 875"/>
            <p:cNvSpPr/>
            <p:nvPr/>
          </p:nvSpPr>
          <p:spPr>
            <a:xfrm>
              <a:off x="3779912" y="2734525"/>
              <a:ext cx="4680520" cy="910498"/>
            </a:xfrm>
            <a:prstGeom prst="rect">
              <a:avLst/>
            </a:prstGeom>
            <a:noFill/>
            <a:ln w="9525" cap="flat">
              <a:solidFill>
                <a:srgbClr val="FF0000"/>
              </a:solidFill>
              <a:prstDash val="solid"/>
              <a:round/>
              <a:headEnd type="none" w="med" len="med"/>
              <a:tailEnd type="none" w="med" len="med"/>
            </a:ln>
          </p:spPr>
          <p:txBody>
            <a:bodyPr lIns="91425" tIns="45700" rIns="91425" bIns="45700" anchor="ctr" anchorCtr="0">
              <a:noAutofit/>
            </a:bodyPr>
            <a:lstStyle/>
            <a:p>
              <a:endParaRPr/>
            </a:p>
          </p:txBody>
        </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9"/>
                                        </p:tgtEl>
                                        <p:attrNameLst>
                                          <p:attrName>style.visibility</p:attrName>
                                        </p:attrNameLst>
                                      </p:cBhvr>
                                      <p:to>
                                        <p:strVal val="visible"/>
                                      </p:to>
                                    </p:set>
                                    <p:animEffect transition="in" filter="fade">
                                      <p:cBhvr>
                                        <p:cTn id="7" dur="500"/>
                                        <p:tgtEl>
                                          <p:spTgt spid="8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69"/>
                                        </p:tgtEl>
                                      </p:cBhvr>
                                    </p:animEffect>
                                    <p:set>
                                      <p:cBhvr>
                                        <p:cTn id="12" dur="1" fill="hold">
                                          <p:stCondLst>
                                            <p:cond delay="500"/>
                                          </p:stCondLst>
                                        </p:cTn>
                                        <p:tgtEl>
                                          <p:spTgt spid="86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2"/>
                                        </p:tgtEl>
                                        <p:attrNameLst>
                                          <p:attrName>style.visibility</p:attrName>
                                        </p:attrNameLst>
                                      </p:cBhvr>
                                      <p:to>
                                        <p:strVal val="visible"/>
                                      </p:to>
                                    </p:set>
                                    <p:animEffect transition="in" filter="fade">
                                      <p:cBhvr>
                                        <p:cTn id="17" dur="500"/>
                                        <p:tgtEl>
                                          <p:spTgt spid="8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73"/>
                                        </p:tgtEl>
                                        <p:attrNameLst>
                                          <p:attrName>style.visibility</p:attrName>
                                        </p:attrNameLst>
                                      </p:cBhvr>
                                      <p:to>
                                        <p:strVal val="visible"/>
                                      </p:to>
                                    </p:set>
                                    <p:animEffect transition="in" filter="fade">
                                      <p:cBhvr>
                                        <p:cTn id="22" dur="500"/>
                                        <p:tgtEl>
                                          <p:spTgt spid="8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879"/>
        <p:cNvGrpSpPr/>
        <p:nvPr/>
      </p:nvGrpSpPr>
      <p:grpSpPr>
        <a:xfrm>
          <a:off x="0" y="0"/>
          <a:ext cx="0" cy="0"/>
          <a:chOff x="0" y="0"/>
          <a:chExt cx="0" cy="0"/>
        </a:xfrm>
      </p:grpSpPr>
      <p:sp>
        <p:nvSpPr>
          <p:cNvPr id="880" name="Shape 880"/>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881" name="Shape 881"/>
          <p:cNvSpPr txBox="1"/>
          <p:nvPr/>
        </p:nvSpPr>
        <p:spPr>
          <a:xfrm>
            <a:off x="1602687" y="1196751"/>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社群模組(</a:t>
            </a:r>
            <a:r>
              <a:rPr lang="en-US" sz="1800" b="0" i="0" u="none" strike="noStrike" cap="none" baseline="0">
                <a:solidFill>
                  <a:schemeClr val="dk1"/>
                </a:solidFill>
                <a:latin typeface="Arial"/>
                <a:ea typeface="Arial"/>
                <a:cs typeface="Arial"/>
                <a:sym typeface="Arial"/>
              </a:rPr>
              <a:t>Social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feed.ini</a:t>
            </a:r>
          </a:p>
        </p:txBody>
      </p:sp>
      <p:sp>
        <p:nvSpPr>
          <p:cNvPr id="882" name="Shape 882"/>
          <p:cNvSpPr/>
          <p:nvPr/>
        </p:nvSpPr>
        <p:spPr>
          <a:xfrm>
            <a:off x="1677817" y="2564903"/>
            <a:ext cx="5959736" cy="1675351"/>
          </a:xfrm>
          <a:prstGeom prst="rect">
            <a:avLst/>
          </a:prstGeom>
          <a:blipFill>
            <a:blip r:embed="rId4"/>
            <a:stretch>
              <a:fillRect/>
            </a:stretch>
          </a:blipFill>
        </p:spPr>
      </p:sp>
      <p:sp>
        <p:nvSpPr>
          <p:cNvPr id="883" name="Shape 883"/>
          <p:cNvSpPr/>
          <p:nvPr/>
        </p:nvSpPr>
        <p:spPr>
          <a:xfrm>
            <a:off x="3275856" y="3789039"/>
            <a:ext cx="2304256" cy="144016"/>
          </a:xfrm>
          <a:prstGeom prst="rect">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endParaRPr/>
          </a:p>
        </p:txBody>
      </p:sp>
      <p:sp>
        <p:nvSpPr>
          <p:cNvPr id="884" name="Shape 884"/>
          <p:cNvSpPr/>
          <p:nvPr/>
        </p:nvSpPr>
        <p:spPr>
          <a:xfrm>
            <a:off x="5724128" y="2132856"/>
            <a:ext cx="2736303" cy="751958"/>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41668" y="25523"/>
                </a:lnTo>
                <a:lnTo>
                  <a:pt x="-79723" y="196509"/>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SzPct val="25000"/>
              <a:buNone/>
            </a:pPr>
            <a:r>
              <a:rPr lang="en-US" sz="1200" b="0" i="0" u="none" strike="noStrike" cap="none" baseline="0">
                <a:solidFill>
                  <a:schemeClr val="lt1"/>
                </a:solidFill>
                <a:latin typeface="Arial"/>
                <a:ea typeface="Arial"/>
                <a:cs typeface="Arial"/>
                <a:sym typeface="Arial"/>
              </a:rPr>
              <a:t>ACCOUNT=“”此為facebook上的帳號</a:t>
            </a:r>
          </a:p>
          <a:p>
            <a:pPr marL="0" marR="0" lvl="0" indent="0" algn="l" rtl="0">
              <a:spcBef>
                <a:spcPts val="0"/>
              </a:spcBef>
              <a:spcAft>
                <a:spcPts val="0"/>
              </a:spcAft>
              <a:buSzPct val="25000"/>
              <a:buNone/>
            </a:pPr>
            <a:r>
              <a:rPr lang="en-US" sz="1200" b="0" i="0" u="none" strike="noStrike" cap="none" baseline="0">
                <a:solidFill>
                  <a:schemeClr val="lt1"/>
                </a:solidFill>
                <a:latin typeface="Arial"/>
                <a:ea typeface="Arial"/>
                <a:cs typeface="Arial"/>
                <a:sym typeface="Arial"/>
              </a:rPr>
              <a:t>OAUTH_CONSUMER_KEY及OAUTH_CONSUMER_SECRET=“”必須要在facebook上去申請才能使用</a:t>
            </a:r>
          </a:p>
        </p:txBody>
      </p:sp>
      <p:sp>
        <p:nvSpPr>
          <p:cNvPr id="885" name="Shape 885"/>
          <p:cNvSpPr txBox="1"/>
          <p:nvPr/>
        </p:nvSpPr>
        <p:spPr>
          <a:xfrm>
            <a:off x="1187624" y="4929564"/>
            <a:ext cx="7128790" cy="369332"/>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粉絲團的管理者才能使用，可將facebook粉絲團的消息整合在界面上</a:t>
            </a:r>
          </a:p>
        </p:txBody>
      </p:sp>
    </p:spTree>
  </p:cSld>
  <p:clrMapOvr>
    <a:masterClrMapping/>
  </p:clrMapOvr>
  <p:transition spd="slow">
    <p:cut/>
  </p:transition>
</p:sld>
</file>

<file path=ppt/slides/slide10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889"/>
        <p:cNvGrpSpPr/>
        <p:nvPr/>
      </p:nvGrpSpPr>
      <p:grpSpPr>
        <a:xfrm>
          <a:off x="0" y="0"/>
          <a:ext cx="0" cy="0"/>
          <a:chOff x="0" y="0"/>
          <a:chExt cx="0" cy="0"/>
        </a:xfrm>
      </p:grpSpPr>
      <p:sp>
        <p:nvSpPr>
          <p:cNvPr id="890" name="Shape 890"/>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891" name="Shape 891"/>
          <p:cNvSpPr txBox="1"/>
          <p:nvPr/>
        </p:nvSpPr>
        <p:spPr>
          <a:xfrm>
            <a:off x="1602687" y="1196751"/>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社群模組(</a:t>
            </a:r>
            <a:r>
              <a:rPr lang="en-US" sz="1800" b="0" i="0" u="none" strike="noStrike" cap="none" baseline="0">
                <a:solidFill>
                  <a:schemeClr val="dk1"/>
                </a:solidFill>
                <a:latin typeface="Arial"/>
                <a:ea typeface="Arial"/>
                <a:cs typeface="Arial"/>
                <a:sym typeface="Arial"/>
              </a:rPr>
              <a:t>Social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feed.ini</a:t>
            </a:r>
          </a:p>
        </p:txBody>
      </p:sp>
      <p:grpSp>
        <p:nvGrpSpPr>
          <p:cNvPr id="892" name="Shape 892"/>
          <p:cNvGrpSpPr/>
          <p:nvPr/>
        </p:nvGrpSpPr>
        <p:grpSpPr>
          <a:xfrm>
            <a:off x="1804296" y="2204864"/>
            <a:ext cx="5766098" cy="3882976"/>
            <a:chOff x="1804296" y="2204864"/>
            <a:chExt cx="5766098" cy="3882976"/>
          </a:xfrm>
        </p:grpSpPr>
        <p:sp>
          <p:nvSpPr>
            <p:cNvPr id="893" name="Shape 893"/>
            <p:cNvSpPr/>
            <p:nvPr/>
          </p:nvSpPr>
          <p:spPr>
            <a:xfrm>
              <a:off x="1804296" y="2204864"/>
              <a:ext cx="5766098" cy="3882976"/>
            </a:xfrm>
            <a:prstGeom prst="rect">
              <a:avLst/>
            </a:prstGeom>
            <a:blipFill>
              <a:blip r:embed="rId4"/>
              <a:stretch>
                <a:fillRect/>
              </a:stretch>
            </a:blipFill>
          </p:spPr>
        </p:sp>
        <p:sp>
          <p:nvSpPr>
            <p:cNvPr id="894" name="Shape 894"/>
            <p:cNvSpPr/>
            <p:nvPr/>
          </p:nvSpPr>
          <p:spPr>
            <a:xfrm>
              <a:off x="3174871" y="5589239"/>
              <a:ext cx="2304256" cy="144016"/>
            </a:xfrm>
            <a:prstGeom prst="rect">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endParaRPr/>
            </a:p>
          </p:txBody>
        </p:sp>
      </p:grpSp>
      <p:sp>
        <p:nvSpPr>
          <p:cNvPr id="895" name="Shape 895"/>
          <p:cNvSpPr txBox="1"/>
          <p:nvPr/>
        </p:nvSpPr>
        <p:spPr>
          <a:xfrm>
            <a:off x="1122950" y="6181444"/>
            <a:ext cx="7128790" cy="369332"/>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粉絲團的管理者才能使用，可將facebook粉絲團的消息整合在界面上</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Calibri"/>
                <a:ea typeface="Calibri"/>
                <a:cs typeface="Calibri"/>
                <a:sym typeface="Calibri"/>
              </a:rPr>
              <a:t>Kurogo</a:t>
            </a:r>
          </a:p>
        </p:txBody>
      </p:sp>
      <p:sp>
        <p:nvSpPr>
          <p:cNvPr id="143" name="Shape 143"/>
          <p:cNvSpPr txBox="1">
            <a:spLocks noGrp="1"/>
          </p:cNvSpPr>
          <p:nvPr>
            <p:ph type="body" idx="1"/>
          </p:nvPr>
        </p:nvSpPr>
        <p:spPr>
          <a:xfrm>
            <a:off x="457200" y="1857375"/>
            <a:ext cx="8229600" cy="4525963"/>
          </a:xfrm>
          <a:prstGeom prst="rect">
            <a:avLst/>
          </a:prstGeom>
          <a:noFill/>
          <a:ln>
            <a:noFill/>
          </a:ln>
        </p:spPr>
        <p:txBody>
          <a:bodyPr lIns="91425" tIns="45700" rIns="91425" bIns="45700" anchor="t" anchorCtr="0">
            <a:noAutofit/>
          </a:bodyPr>
          <a:lstStyle/>
          <a:p>
            <a:pPr marL="342900" marR="0" lvl="0" indent="-342900" algn="l" rtl="0">
              <a:spcBef>
                <a:spcPts val="640"/>
              </a:spcBef>
              <a:spcAft>
                <a:spcPts val="0"/>
              </a:spcAft>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管理控制台</a:t>
            </a:r>
          </a:p>
          <a:p>
            <a:pPr marL="742950" marR="0" lvl="1" indent="-285750" algn="l" rtl="0">
              <a:spcBef>
                <a:spcPts val="400"/>
              </a:spcBef>
              <a:spcAft>
                <a:spcPts val="0"/>
              </a:spcAft>
              <a:buClr>
                <a:schemeClr val="dk1"/>
              </a:buClr>
              <a:buSzPct val="100000"/>
              <a:buFont typeface="Calibri"/>
              <a:buChar char="–"/>
            </a:pPr>
            <a:r>
              <a:rPr lang="en-US" sz="2000" b="0" i="0" u="none" strike="noStrike" cap="none" baseline="0">
                <a:solidFill>
                  <a:schemeClr val="dk1"/>
                </a:solidFill>
                <a:latin typeface="Calibri"/>
                <a:ea typeface="Calibri"/>
                <a:cs typeface="Calibri"/>
                <a:sym typeface="Calibri"/>
              </a:rPr>
              <a:t>管理平台也是一個特殊的模組</a:t>
            </a:r>
          </a:p>
          <a:p>
            <a:pPr marL="742950" marR="0" lvl="1" indent="-285750" algn="l" rtl="0">
              <a:spcBef>
                <a:spcPts val="400"/>
              </a:spcBef>
              <a:spcAft>
                <a:spcPts val="0"/>
              </a:spcAft>
              <a:buClr>
                <a:schemeClr val="dk1"/>
              </a:buClr>
              <a:buSzPct val="100000"/>
              <a:buFont typeface="Calibri"/>
              <a:buChar char="–"/>
            </a:pPr>
            <a:r>
              <a:rPr lang="en-US" sz="2000" b="0" i="0" u="none" strike="noStrike" cap="none" baseline="0">
                <a:solidFill>
                  <a:schemeClr val="dk1"/>
                </a:solidFill>
                <a:latin typeface="Calibri"/>
                <a:ea typeface="Calibri"/>
                <a:cs typeface="Calibri"/>
                <a:sym typeface="Calibri"/>
              </a:rPr>
              <a:t>可以在瀏覽器上對所有模組進行命名、排序、資料連結、錯誤管理及報告等功能</a:t>
            </a:r>
          </a:p>
          <a:p>
            <a:pPr marL="742950" marR="0" lvl="1" indent="-285750" algn="l" rtl="0">
              <a:spcBef>
                <a:spcPts val="400"/>
              </a:spcBef>
              <a:spcAft>
                <a:spcPts val="0"/>
              </a:spcAft>
              <a:buClr>
                <a:schemeClr val="dk1"/>
              </a:buClr>
              <a:buSzPct val="100000"/>
              <a:buFont typeface="Calibri"/>
              <a:buChar char="–"/>
            </a:pPr>
            <a:r>
              <a:rPr lang="en-US" sz="2000" b="0" i="0" u="none" strike="noStrike" cap="none" baseline="0">
                <a:solidFill>
                  <a:schemeClr val="dk1"/>
                </a:solidFill>
                <a:latin typeface="Calibri"/>
                <a:ea typeface="Calibri"/>
                <a:cs typeface="Calibri"/>
                <a:sym typeface="Calibri"/>
              </a:rPr>
              <a:t>不需系統管理者介入</a:t>
            </a:r>
          </a:p>
          <a:p>
            <a:pPr marL="742950" marR="0" lvl="1" indent="-285750" algn="l" rtl="0">
              <a:spcBef>
                <a:spcPts val="400"/>
              </a:spcBef>
              <a:spcAft>
                <a:spcPts val="0"/>
              </a:spcAft>
              <a:buClr>
                <a:schemeClr val="dk1"/>
              </a:buClr>
              <a:buSzPct val="100000"/>
              <a:buFont typeface="Calibri"/>
              <a:buChar char="–"/>
            </a:pPr>
            <a:r>
              <a:rPr lang="en-US" sz="2000" b="0" i="0" u="none" strike="noStrike" cap="none" baseline="0">
                <a:solidFill>
                  <a:schemeClr val="dk1"/>
                </a:solidFill>
                <a:latin typeface="Calibri"/>
                <a:ea typeface="Calibri"/>
                <a:cs typeface="Calibri"/>
                <a:sym typeface="Calibri"/>
              </a:rPr>
              <a:t>更細微的調整可以手動查看和編輯站點中的所有INI文件</a:t>
            </a:r>
          </a:p>
          <a:p>
            <a:endParaRPr lang="en-US" sz="2000" b="0" i="0" u="none" strike="noStrike" cap="none" baseline="0">
              <a:solidFill>
                <a:schemeClr val="dk1"/>
              </a:solidFill>
              <a:latin typeface="Calibri"/>
              <a:ea typeface="Calibri"/>
              <a:cs typeface="Calibri"/>
              <a:sym typeface="Calibri"/>
            </a:endParaRPr>
          </a:p>
          <a:p>
            <a:endParaRPr lang="en-US" sz="2000" b="0" i="0" u="none" strike="noStrike" cap="none" baseline="0">
              <a:solidFill>
                <a:schemeClr val="dk1"/>
              </a:solidFill>
              <a:latin typeface="Calibri"/>
              <a:ea typeface="Calibri"/>
              <a:cs typeface="Calibri"/>
              <a:sym typeface="Calibri"/>
            </a:endParaRPr>
          </a:p>
          <a:p>
            <a:endParaRPr lang="en-US" sz="2000" b="0" i="0" u="none" strike="noStrike" cap="none" baseline="0">
              <a:solidFill>
                <a:schemeClr val="dk1"/>
              </a:solidFill>
              <a:latin typeface="Calibri"/>
              <a:ea typeface="Calibri"/>
              <a:cs typeface="Calibri"/>
              <a:sym typeface="Calibri"/>
            </a:endParaRPr>
          </a:p>
          <a:p>
            <a:endParaRPr lang="en-US" sz="2000" b="0" i="0" u="none" strike="noStrike" cap="none" baseline="0">
              <a:solidFill>
                <a:schemeClr val="dk1"/>
              </a:solidFill>
              <a:latin typeface="Calibri"/>
              <a:ea typeface="Calibri"/>
              <a:cs typeface="Calibri"/>
              <a:sym typeface="Calibri"/>
            </a:endParaRPr>
          </a:p>
          <a:p>
            <a:endParaRPr lang="en-US" sz="2000" b="0" i="0" u="none" strike="noStrike" cap="none" baseline="0">
              <a:solidFill>
                <a:schemeClr val="dk1"/>
              </a:solidFill>
              <a:latin typeface="Calibri"/>
              <a:ea typeface="Calibri"/>
              <a:cs typeface="Calibri"/>
              <a:sym typeface="Calibri"/>
            </a:endParaRPr>
          </a:p>
        </p:txBody>
      </p:sp>
    </p:spTree>
  </p:cSld>
  <p:clrMapOvr>
    <a:masterClrMapping/>
  </p:clrMapOvr>
  <p:transition spd="slow">
    <p:cut/>
  </p:transition>
</p:sld>
</file>

<file path=ppt/slides/slide1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899"/>
        <p:cNvGrpSpPr/>
        <p:nvPr/>
      </p:nvGrpSpPr>
      <p:grpSpPr>
        <a:xfrm>
          <a:off x="0" y="0"/>
          <a:ext cx="0" cy="0"/>
          <a:chOff x="0" y="0"/>
          <a:chExt cx="0" cy="0"/>
        </a:xfrm>
      </p:grpSpPr>
      <p:sp>
        <p:nvSpPr>
          <p:cNvPr id="900" name="Shape 900"/>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901" name="Shape 901"/>
          <p:cNvSpPr txBox="1"/>
          <p:nvPr/>
        </p:nvSpPr>
        <p:spPr>
          <a:xfrm>
            <a:off x="1602687" y="1196751"/>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社群模組(</a:t>
            </a:r>
            <a:r>
              <a:rPr lang="en-US" sz="1800" b="0" i="0" u="none" strike="noStrike" cap="none" baseline="0">
                <a:solidFill>
                  <a:schemeClr val="dk1"/>
                </a:solidFill>
                <a:latin typeface="Arial"/>
                <a:ea typeface="Arial"/>
                <a:cs typeface="Arial"/>
                <a:sym typeface="Arial"/>
              </a:rPr>
              <a:t>Social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宜蘭縣教網中心粉絲團</a:t>
            </a:r>
          </a:p>
        </p:txBody>
      </p:sp>
      <p:sp>
        <p:nvSpPr>
          <p:cNvPr id="902" name="Shape 902"/>
          <p:cNvSpPr/>
          <p:nvPr/>
        </p:nvSpPr>
        <p:spPr>
          <a:xfrm>
            <a:off x="1430490" y="2204864"/>
            <a:ext cx="6374165" cy="4303273"/>
          </a:xfrm>
          <a:prstGeom prst="rect">
            <a:avLst/>
          </a:prstGeom>
          <a:blipFill>
            <a:blip r:embed="rId4"/>
            <a:stretch>
              <a:fillRect/>
            </a:stretch>
          </a:blipFill>
        </p:spPr>
      </p:sp>
    </p:spTree>
  </p:cSld>
  <p:clrMapOvr>
    <a:masterClrMapping/>
  </p:clrMapOvr>
  <p:transition spd="slow">
    <p:cut/>
  </p:transition>
</p:sld>
</file>

<file path=ppt/slides/slide1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906"/>
        <p:cNvGrpSpPr/>
        <p:nvPr/>
      </p:nvGrpSpPr>
      <p:grpSpPr>
        <a:xfrm>
          <a:off x="0" y="0"/>
          <a:ext cx="0" cy="0"/>
          <a:chOff x="0" y="0"/>
          <a:chExt cx="0" cy="0"/>
        </a:xfrm>
      </p:grpSpPr>
      <p:sp>
        <p:nvSpPr>
          <p:cNvPr id="907" name="Shape 907"/>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908" name="Shape 908"/>
          <p:cNvSpPr txBox="1"/>
          <p:nvPr/>
        </p:nvSpPr>
        <p:spPr>
          <a:xfrm>
            <a:off x="1602687" y="1196751"/>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訊息模組(</a:t>
            </a:r>
            <a:r>
              <a:rPr lang="en-US" sz="1800" b="0" i="0" u="none" strike="noStrike" cap="none" baseline="0">
                <a:solidFill>
                  <a:schemeClr val="dk1"/>
                </a:solidFill>
                <a:latin typeface="Arial"/>
                <a:ea typeface="Arial"/>
                <a:cs typeface="Arial"/>
                <a:sym typeface="Arial"/>
              </a:rPr>
              <a:t>info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modlue.ini</a:t>
            </a:r>
          </a:p>
        </p:txBody>
      </p:sp>
      <p:grpSp>
        <p:nvGrpSpPr>
          <p:cNvPr id="909" name="Shape 909"/>
          <p:cNvGrpSpPr/>
          <p:nvPr/>
        </p:nvGrpSpPr>
        <p:grpSpPr>
          <a:xfrm>
            <a:off x="251519" y="2126871"/>
            <a:ext cx="7172130" cy="4303059"/>
            <a:chOff x="251519" y="2126871"/>
            <a:chExt cx="7172130" cy="4303059"/>
          </a:xfrm>
        </p:grpSpPr>
        <p:sp>
          <p:nvSpPr>
            <p:cNvPr id="910" name="Shape 910"/>
            <p:cNvSpPr/>
            <p:nvPr/>
          </p:nvSpPr>
          <p:spPr>
            <a:xfrm>
              <a:off x="251519" y="2126871"/>
              <a:ext cx="5992010" cy="4303059"/>
            </a:xfrm>
            <a:prstGeom prst="rect">
              <a:avLst/>
            </a:prstGeom>
            <a:blipFill>
              <a:blip r:embed="rId4"/>
              <a:stretch>
                <a:fillRect/>
              </a:stretch>
            </a:blipFill>
          </p:spPr>
        </p:sp>
        <p:sp>
          <p:nvSpPr>
            <p:cNvPr id="911" name="Shape 911"/>
            <p:cNvSpPr/>
            <p:nvPr/>
          </p:nvSpPr>
          <p:spPr>
            <a:xfrm>
              <a:off x="4687346" y="2126871"/>
              <a:ext cx="2736303" cy="375979"/>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41668" y="25523"/>
                  </a:lnTo>
                  <a:lnTo>
                    <a:pt x="-79723" y="196509"/>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SzPct val="25000"/>
                <a:buNone/>
              </a:pPr>
              <a:r>
                <a:rPr lang="en-US" sz="1200" b="0" i="0" u="none" strike="noStrike" cap="none" baseline="0">
                  <a:solidFill>
                    <a:schemeClr val="lt1"/>
                  </a:solidFill>
                  <a:latin typeface="Arial"/>
                  <a:ea typeface="Arial"/>
                  <a:cs typeface="Arial"/>
                  <a:sym typeface="Arial"/>
                </a:rPr>
                <a:t>訊息網頁相關參數</a:t>
              </a:r>
            </a:p>
          </p:txBody>
        </p:sp>
      </p:grpSp>
      <p:sp>
        <p:nvSpPr>
          <p:cNvPr id="912" name="Shape 912"/>
          <p:cNvSpPr/>
          <p:nvPr/>
        </p:nvSpPr>
        <p:spPr>
          <a:xfrm>
            <a:off x="3077186" y="2728725"/>
            <a:ext cx="5956621" cy="3734461"/>
          </a:xfrm>
          <a:prstGeom prst="rect">
            <a:avLst/>
          </a:prstGeom>
          <a:blipFill>
            <a:blip r:embed="rId5"/>
            <a:stretch>
              <a:fillRect/>
            </a:stretch>
          </a:blipFill>
        </p:spPr>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9"/>
                                        </p:tgtEl>
                                        <p:attrNameLst>
                                          <p:attrName>style.visibility</p:attrName>
                                        </p:attrNameLst>
                                      </p:cBhvr>
                                      <p:to>
                                        <p:strVal val="visible"/>
                                      </p:to>
                                    </p:set>
                                    <p:animEffect transition="in" filter="fade">
                                      <p:cBhvr>
                                        <p:cTn id="7" dur="500"/>
                                        <p:tgtEl>
                                          <p:spTgt spid="9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2"/>
                                        </p:tgtEl>
                                        <p:attrNameLst>
                                          <p:attrName>style.visibility</p:attrName>
                                        </p:attrNameLst>
                                      </p:cBhvr>
                                      <p:to>
                                        <p:strVal val="visible"/>
                                      </p:to>
                                    </p:set>
                                    <p:animEffect transition="in" filter="fade">
                                      <p:cBhvr>
                                        <p:cTn id="12" dur="500"/>
                                        <p:tgtEl>
                                          <p:spTgt spid="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916"/>
        <p:cNvGrpSpPr/>
        <p:nvPr/>
      </p:nvGrpSpPr>
      <p:grpSpPr>
        <a:xfrm>
          <a:off x="0" y="0"/>
          <a:ext cx="0" cy="0"/>
          <a:chOff x="0" y="0"/>
          <a:chExt cx="0" cy="0"/>
        </a:xfrm>
      </p:grpSpPr>
      <p:sp>
        <p:nvSpPr>
          <p:cNvPr id="917" name="Shape 917"/>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918" name="Shape 918"/>
          <p:cNvSpPr txBox="1"/>
          <p:nvPr/>
        </p:nvSpPr>
        <p:spPr>
          <a:xfrm>
            <a:off x="1602687" y="1196751"/>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地圖模組(</a:t>
            </a:r>
            <a:r>
              <a:rPr lang="en-US" sz="1800" b="0" i="0" u="none" strike="noStrike" cap="none" baseline="0">
                <a:solidFill>
                  <a:schemeClr val="dk1"/>
                </a:solidFill>
                <a:latin typeface="Arial"/>
                <a:ea typeface="Arial"/>
                <a:cs typeface="Arial"/>
                <a:sym typeface="Arial"/>
              </a:rPr>
              <a:t>map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modlue.ini</a:t>
            </a:r>
          </a:p>
        </p:txBody>
      </p:sp>
      <p:grpSp>
        <p:nvGrpSpPr>
          <p:cNvPr id="919" name="Shape 919"/>
          <p:cNvGrpSpPr/>
          <p:nvPr/>
        </p:nvGrpSpPr>
        <p:grpSpPr>
          <a:xfrm>
            <a:off x="251520" y="2636910"/>
            <a:ext cx="4062295" cy="2592592"/>
            <a:chOff x="251520" y="2636910"/>
            <a:chExt cx="4062295" cy="2592592"/>
          </a:xfrm>
        </p:grpSpPr>
        <p:sp>
          <p:nvSpPr>
            <p:cNvPr id="920" name="Shape 920"/>
            <p:cNvSpPr/>
            <p:nvPr/>
          </p:nvSpPr>
          <p:spPr>
            <a:xfrm>
              <a:off x="251520" y="2636910"/>
              <a:ext cx="4062295" cy="2592592"/>
            </a:xfrm>
            <a:prstGeom prst="rect">
              <a:avLst/>
            </a:prstGeom>
            <a:blipFill>
              <a:blip r:embed="rId4"/>
              <a:stretch>
                <a:fillRect/>
              </a:stretch>
            </a:blipFill>
          </p:spPr>
        </p:sp>
        <p:sp>
          <p:nvSpPr>
            <p:cNvPr id="921" name="Shape 921"/>
            <p:cNvSpPr/>
            <p:nvPr/>
          </p:nvSpPr>
          <p:spPr>
            <a:xfrm>
              <a:off x="2123727" y="2744924"/>
              <a:ext cx="2088232" cy="216023"/>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33117" y="16525"/>
                  </a:lnTo>
                  <a:lnTo>
                    <a:pt x="-56000" y="206709"/>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SzPct val="25000"/>
                <a:buNone/>
              </a:pPr>
              <a:r>
                <a:rPr lang="en-US" sz="1400" b="0" i="0" u="none" strike="noStrike" cap="none" baseline="0">
                  <a:solidFill>
                    <a:schemeClr val="lt1"/>
                  </a:solidFill>
                  <a:latin typeface="Arial"/>
                  <a:ea typeface="Arial"/>
                  <a:cs typeface="Arial"/>
                  <a:sym typeface="Arial"/>
                </a:rPr>
                <a:t>設定搜尋地圖的方式</a:t>
              </a:r>
            </a:p>
          </p:txBody>
        </p:sp>
      </p:grpSp>
      <p:sp>
        <p:nvSpPr>
          <p:cNvPr id="922" name="Shape 922"/>
          <p:cNvSpPr/>
          <p:nvPr/>
        </p:nvSpPr>
        <p:spPr>
          <a:xfrm>
            <a:off x="4184042" y="2276872"/>
            <a:ext cx="4618514" cy="4104456"/>
          </a:xfrm>
          <a:prstGeom prst="rect">
            <a:avLst/>
          </a:prstGeom>
          <a:blipFill>
            <a:blip r:embed="rId5"/>
            <a:stretch>
              <a:fillRect/>
            </a:stretch>
          </a:blipFill>
        </p:spPr>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9"/>
                                        </p:tgtEl>
                                        <p:attrNameLst>
                                          <p:attrName>style.visibility</p:attrName>
                                        </p:attrNameLst>
                                      </p:cBhvr>
                                      <p:to>
                                        <p:strVal val="visible"/>
                                      </p:to>
                                    </p:set>
                                    <p:animEffect transition="in" filter="fade">
                                      <p:cBhvr>
                                        <p:cTn id="7" dur="500"/>
                                        <p:tgtEl>
                                          <p:spTgt spid="9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2"/>
                                        </p:tgtEl>
                                        <p:attrNameLst>
                                          <p:attrName>style.visibility</p:attrName>
                                        </p:attrNameLst>
                                      </p:cBhvr>
                                      <p:to>
                                        <p:strVal val="visible"/>
                                      </p:to>
                                    </p:set>
                                    <p:animEffect transition="in" filter="fade">
                                      <p:cBhvr>
                                        <p:cTn id="12" dur="500"/>
                                        <p:tgtEl>
                                          <p:spTgt spid="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926"/>
        <p:cNvGrpSpPr/>
        <p:nvPr/>
      </p:nvGrpSpPr>
      <p:grpSpPr>
        <a:xfrm>
          <a:off x="0" y="0"/>
          <a:ext cx="0" cy="0"/>
          <a:chOff x="0" y="0"/>
          <a:chExt cx="0" cy="0"/>
        </a:xfrm>
      </p:grpSpPr>
      <p:sp>
        <p:nvSpPr>
          <p:cNvPr id="927" name="Shape 927"/>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928" name="Shape 928"/>
          <p:cNvSpPr txBox="1"/>
          <p:nvPr/>
        </p:nvSpPr>
        <p:spPr>
          <a:xfrm>
            <a:off x="1602687" y="1196751"/>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地圖模組(</a:t>
            </a:r>
            <a:r>
              <a:rPr lang="en-US" sz="1800" b="0" i="0" u="none" strike="noStrike" cap="none" baseline="0">
                <a:solidFill>
                  <a:schemeClr val="dk1"/>
                </a:solidFill>
                <a:latin typeface="Arial"/>
                <a:ea typeface="Arial"/>
                <a:cs typeface="Arial"/>
                <a:sym typeface="Arial"/>
              </a:rPr>
              <a:t>map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feedgroup.ini</a:t>
            </a:r>
          </a:p>
        </p:txBody>
      </p:sp>
      <p:grpSp>
        <p:nvGrpSpPr>
          <p:cNvPr id="929" name="Shape 929"/>
          <p:cNvGrpSpPr/>
          <p:nvPr/>
        </p:nvGrpSpPr>
        <p:grpSpPr>
          <a:xfrm>
            <a:off x="473524" y="3068959"/>
            <a:ext cx="3710517" cy="1764253"/>
            <a:chOff x="645458" y="3068959"/>
            <a:chExt cx="3710517" cy="1764253"/>
          </a:xfrm>
        </p:grpSpPr>
        <p:sp>
          <p:nvSpPr>
            <p:cNvPr id="930" name="Shape 930"/>
            <p:cNvSpPr/>
            <p:nvPr/>
          </p:nvSpPr>
          <p:spPr>
            <a:xfrm>
              <a:off x="645458" y="3068959"/>
              <a:ext cx="3176943" cy="1764253"/>
            </a:xfrm>
            <a:prstGeom prst="rect">
              <a:avLst/>
            </a:prstGeom>
            <a:blipFill>
              <a:blip r:embed="rId4"/>
              <a:stretch>
                <a:fillRect/>
              </a:stretch>
            </a:blipFill>
          </p:spPr>
        </p:sp>
        <p:sp>
          <p:nvSpPr>
            <p:cNvPr id="931" name="Shape 931"/>
            <p:cNvSpPr/>
            <p:nvPr/>
          </p:nvSpPr>
          <p:spPr>
            <a:xfrm>
              <a:off x="2051719" y="3212975"/>
              <a:ext cx="2304256" cy="216023"/>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499"/>
                  </a:moveTo>
                  <a:lnTo>
                    <a:pt x="-33117" y="16525"/>
                  </a:lnTo>
                  <a:lnTo>
                    <a:pt x="-56000" y="206709"/>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SzPct val="25000"/>
                <a:buNone/>
              </a:pPr>
              <a:r>
                <a:rPr lang="en-US" sz="1400" b="0" i="0" u="none" strike="noStrike" cap="none" baseline="0">
                  <a:solidFill>
                    <a:schemeClr val="lt1"/>
                  </a:solidFill>
                  <a:latin typeface="Arial"/>
                  <a:ea typeface="Arial"/>
                  <a:cs typeface="Arial"/>
                  <a:sym typeface="Arial"/>
                </a:rPr>
                <a:t>設定群組名稱及位置參數</a:t>
              </a:r>
            </a:p>
          </p:txBody>
        </p:sp>
      </p:grpSp>
      <p:sp>
        <p:nvSpPr>
          <p:cNvPr id="932" name="Shape 932"/>
          <p:cNvSpPr/>
          <p:nvPr/>
        </p:nvSpPr>
        <p:spPr>
          <a:xfrm>
            <a:off x="3779912" y="2365469"/>
            <a:ext cx="4867181" cy="4038546"/>
          </a:xfrm>
          <a:prstGeom prst="rect">
            <a:avLst/>
          </a:prstGeom>
          <a:blipFill>
            <a:blip r:embed="rId5"/>
            <a:stretch>
              <a:fillRect/>
            </a:stretch>
          </a:blipFill>
        </p:spPr>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9"/>
                                        </p:tgtEl>
                                        <p:attrNameLst>
                                          <p:attrName>style.visibility</p:attrName>
                                        </p:attrNameLst>
                                      </p:cBhvr>
                                      <p:to>
                                        <p:strVal val="visible"/>
                                      </p:to>
                                    </p:set>
                                    <p:animEffect transition="in" filter="fade">
                                      <p:cBhvr>
                                        <p:cTn id="7" dur="500"/>
                                        <p:tgtEl>
                                          <p:spTgt spid="9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2"/>
                                        </p:tgtEl>
                                        <p:attrNameLst>
                                          <p:attrName>style.visibility</p:attrName>
                                        </p:attrNameLst>
                                      </p:cBhvr>
                                      <p:to>
                                        <p:strVal val="visible"/>
                                      </p:to>
                                    </p:set>
                                    <p:animEffect transition="in" filter="fade">
                                      <p:cBhvr>
                                        <p:cTn id="12" dur="500"/>
                                        <p:tgtEl>
                                          <p:spTgt spid="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936"/>
        <p:cNvGrpSpPr/>
        <p:nvPr/>
      </p:nvGrpSpPr>
      <p:grpSpPr>
        <a:xfrm>
          <a:off x="0" y="0"/>
          <a:ext cx="0" cy="0"/>
          <a:chOff x="0" y="0"/>
          <a:chExt cx="0" cy="0"/>
        </a:xfrm>
      </p:grpSpPr>
      <p:sp>
        <p:nvSpPr>
          <p:cNvPr id="937" name="Shape 937"/>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938" name="Shape 938"/>
          <p:cNvSpPr txBox="1"/>
          <p:nvPr/>
        </p:nvSpPr>
        <p:spPr>
          <a:xfrm>
            <a:off x="1602687" y="1196751"/>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地圖模組(</a:t>
            </a:r>
            <a:r>
              <a:rPr lang="en-US" sz="1800" b="0" i="0" u="none" strike="noStrike" cap="none" baseline="0">
                <a:solidFill>
                  <a:schemeClr val="dk1"/>
                </a:solidFill>
                <a:latin typeface="Arial"/>
                <a:ea typeface="Arial"/>
                <a:cs typeface="Arial"/>
                <a:sym typeface="Arial"/>
              </a:rPr>
              <a:t>map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feed-ilc.ini</a:t>
            </a:r>
          </a:p>
        </p:txBody>
      </p:sp>
      <p:grpSp>
        <p:nvGrpSpPr>
          <p:cNvPr id="939" name="Shape 939"/>
          <p:cNvGrpSpPr/>
          <p:nvPr/>
        </p:nvGrpSpPr>
        <p:grpSpPr>
          <a:xfrm>
            <a:off x="179511" y="2852935"/>
            <a:ext cx="4367604" cy="2590433"/>
            <a:chOff x="179511" y="2852935"/>
            <a:chExt cx="4367604" cy="2590433"/>
          </a:xfrm>
        </p:grpSpPr>
        <p:sp>
          <p:nvSpPr>
            <p:cNvPr id="940" name="Shape 940"/>
            <p:cNvSpPr/>
            <p:nvPr/>
          </p:nvSpPr>
          <p:spPr>
            <a:xfrm>
              <a:off x="179511" y="3593053"/>
              <a:ext cx="4367604" cy="1850316"/>
            </a:xfrm>
            <a:prstGeom prst="rect">
              <a:avLst/>
            </a:prstGeom>
            <a:blipFill>
              <a:blip r:embed="rId4"/>
              <a:stretch>
                <a:fillRect/>
              </a:stretch>
            </a:blipFill>
          </p:spPr>
        </p:sp>
        <p:sp>
          <p:nvSpPr>
            <p:cNvPr id="941" name="Shape 941"/>
            <p:cNvSpPr/>
            <p:nvPr/>
          </p:nvSpPr>
          <p:spPr>
            <a:xfrm>
              <a:off x="1879785" y="2852935"/>
              <a:ext cx="2260165" cy="576064"/>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37288" y="27729"/>
                  </a:lnTo>
                  <a:lnTo>
                    <a:pt x="-56000" y="206709"/>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SzPct val="25000"/>
                <a:buNone/>
              </a:pPr>
              <a:r>
                <a:rPr lang="en-US" sz="1400" b="0" i="0" u="none" strike="noStrike" cap="none" baseline="0">
                  <a:solidFill>
                    <a:schemeClr val="lt1"/>
                  </a:solidFill>
                  <a:latin typeface="Arial"/>
                  <a:ea typeface="Arial"/>
                  <a:cs typeface="Arial"/>
                  <a:sym typeface="Arial"/>
                </a:rPr>
                <a:t>設定輸入資料位置的URL。可以是檔案路徑位置</a:t>
              </a:r>
            </a:p>
          </p:txBody>
        </p:sp>
      </p:grpSp>
      <p:sp>
        <p:nvSpPr>
          <p:cNvPr id="942" name="Shape 942"/>
          <p:cNvSpPr/>
          <p:nvPr/>
        </p:nvSpPr>
        <p:spPr>
          <a:xfrm>
            <a:off x="3707903" y="2710926"/>
            <a:ext cx="4939609" cy="3614569"/>
          </a:xfrm>
          <a:prstGeom prst="rect">
            <a:avLst/>
          </a:prstGeom>
          <a:blipFill>
            <a:blip r:embed="rId5"/>
            <a:stretch>
              <a:fillRect/>
            </a:stretch>
          </a:blipFill>
        </p:spPr>
      </p:sp>
      <p:sp>
        <p:nvSpPr>
          <p:cNvPr id="943" name="Shape 943"/>
          <p:cNvSpPr/>
          <p:nvPr/>
        </p:nvSpPr>
        <p:spPr>
          <a:xfrm>
            <a:off x="3707903" y="2710926"/>
            <a:ext cx="4939610" cy="3614569"/>
          </a:xfrm>
          <a:prstGeom prst="roundRect">
            <a:avLst>
              <a:gd name="adj" fmla="val 8594"/>
            </a:avLst>
          </a:prstGeom>
          <a:noFill/>
          <a:ln w="9525" cap="flat">
            <a:solidFill>
              <a:srgbClr val="000000"/>
            </a:solidFill>
            <a:prstDash val="solid"/>
            <a:round/>
            <a:headEnd type="none" w="med" len="med"/>
            <a:tailEnd type="none" w="med" len="med"/>
          </a:ln>
        </p:spPr>
        <p:txBody>
          <a:bodyPr lIns="91425" tIns="91425" rIns="91425" bIns="91425" anchor="ctr" anchorCtr="0">
            <a:noAutofit/>
          </a:bodyPr>
          <a:lstStyle/>
          <a:p>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9"/>
                                        </p:tgtEl>
                                        <p:attrNameLst>
                                          <p:attrName>style.visibility</p:attrName>
                                        </p:attrNameLst>
                                      </p:cBhvr>
                                      <p:to>
                                        <p:strVal val="visible"/>
                                      </p:to>
                                    </p:set>
                                    <p:animEffect transition="in" filter="fade">
                                      <p:cBhvr>
                                        <p:cTn id="7" dur="500"/>
                                        <p:tgtEl>
                                          <p:spTgt spid="9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3"/>
                                        </p:tgtEl>
                                        <p:attrNameLst>
                                          <p:attrName>style.visibility</p:attrName>
                                        </p:attrNameLst>
                                      </p:cBhvr>
                                      <p:to>
                                        <p:strVal val="visible"/>
                                      </p:to>
                                    </p:set>
                                    <p:animEffect transition="in" filter="fade">
                                      <p:cBhvr>
                                        <p:cTn id="12" dur="500"/>
                                        <p:tgtEl>
                                          <p:spTgt spid="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947"/>
        <p:cNvGrpSpPr/>
        <p:nvPr/>
      </p:nvGrpSpPr>
      <p:grpSpPr>
        <a:xfrm>
          <a:off x="0" y="0"/>
          <a:ext cx="0" cy="0"/>
          <a:chOff x="0" y="0"/>
          <a:chExt cx="0" cy="0"/>
        </a:xfrm>
      </p:grpSpPr>
      <p:sp>
        <p:nvSpPr>
          <p:cNvPr id="948" name="Shape 948"/>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949" name="Shape 949"/>
          <p:cNvSpPr txBox="1"/>
          <p:nvPr/>
        </p:nvSpPr>
        <p:spPr>
          <a:xfrm>
            <a:off x="1602687" y="1196751"/>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地圖模組(</a:t>
            </a:r>
            <a:r>
              <a:rPr lang="en-US" sz="1800" b="0" i="0" u="none" strike="noStrike" cap="none" baseline="0">
                <a:solidFill>
                  <a:schemeClr val="dk1"/>
                </a:solidFill>
                <a:latin typeface="Arial"/>
                <a:ea typeface="Arial"/>
                <a:cs typeface="Arial"/>
                <a:sym typeface="Arial"/>
              </a:rPr>
              <a:t>map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宜蘭縣國中小地圖及相關資訊</a:t>
            </a:r>
          </a:p>
        </p:txBody>
      </p:sp>
      <p:sp>
        <p:nvSpPr>
          <p:cNvPr id="950" name="Shape 950"/>
          <p:cNvSpPr/>
          <p:nvPr/>
        </p:nvSpPr>
        <p:spPr>
          <a:xfrm>
            <a:off x="732847" y="2996951"/>
            <a:ext cx="4631241" cy="3600400"/>
          </a:xfrm>
          <a:prstGeom prst="rect">
            <a:avLst/>
          </a:prstGeom>
          <a:blipFill>
            <a:blip r:embed="rId4"/>
            <a:stretch>
              <a:fillRect/>
            </a:stretch>
          </a:blipFill>
        </p:spPr>
      </p:sp>
      <p:sp>
        <p:nvSpPr>
          <p:cNvPr id="951" name="Shape 951"/>
          <p:cNvSpPr/>
          <p:nvPr/>
        </p:nvSpPr>
        <p:spPr>
          <a:xfrm>
            <a:off x="1569558" y="2892063"/>
            <a:ext cx="4370593" cy="3476026"/>
          </a:xfrm>
          <a:prstGeom prst="rect">
            <a:avLst/>
          </a:prstGeom>
          <a:blipFill>
            <a:blip r:embed="rId5"/>
            <a:stretch>
              <a:fillRect/>
            </a:stretch>
          </a:blipFill>
        </p:spPr>
      </p:sp>
      <p:sp>
        <p:nvSpPr>
          <p:cNvPr id="952" name="Shape 952"/>
          <p:cNvSpPr/>
          <p:nvPr/>
        </p:nvSpPr>
        <p:spPr>
          <a:xfrm>
            <a:off x="2350582" y="2751248"/>
            <a:ext cx="4885714" cy="3630079"/>
          </a:xfrm>
          <a:prstGeom prst="rect">
            <a:avLst/>
          </a:prstGeom>
          <a:blipFill>
            <a:blip r:embed="rId6"/>
            <a:stretch>
              <a:fillRect/>
            </a:stretch>
          </a:blipFill>
        </p:spPr>
      </p:sp>
      <p:sp>
        <p:nvSpPr>
          <p:cNvPr id="953" name="Shape 953"/>
          <p:cNvSpPr/>
          <p:nvPr/>
        </p:nvSpPr>
        <p:spPr>
          <a:xfrm>
            <a:off x="3251527" y="2636911"/>
            <a:ext cx="4488823" cy="3528391"/>
          </a:xfrm>
          <a:prstGeom prst="rect">
            <a:avLst/>
          </a:prstGeom>
          <a:blipFill>
            <a:blip r:embed="rId7"/>
            <a:stretch>
              <a:fillRect/>
            </a:stretch>
          </a:blipFill>
        </p:spPr>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0"/>
                                        </p:tgtEl>
                                        <p:attrNameLst>
                                          <p:attrName>style.visibility</p:attrName>
                                        </p:attrNameLst>
                                      </p:cBhvr>
                                      <p:to>
                                        <p:strVal val="visible"/>
                                      </p:to>
                                    </p:set>
                                    <p:animEffect transition="in" filter="fade">
                                      <p:cBhvr>
                                        <p:cTn id="7" dur="500"/>
                                        <p:tgtEl>
                                          <p:spTgt spid="9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1"/>
                                        </p:tgtEl>
                                        <p:attrNameLst>
                                          <p:attrName>style.visibility</p:attrName>
                                        </p:attrNameLst>
                                      </p:cBhvr>
                                      <p:to>
                                        <p:strVal val="visible"/>
                                      </p:to>
                                    </p:set>
                                    <p:animEffect transition="in" filter="fade">
                                      <p:cBhvr>
                                        <p:cTn id="12" dur="500"/>
                                        <p:tgtEl>
                                          <p:spTgt spid="9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52"/>
                                        </p:tgtEl>
                                        <p:attrNameLst>
                                          <p:attrName>style.visibility</p:attrName>
                                        </p:attrNameLst>
                                      </p:cBhvr>
                                      <p:to>
                                        <p:strVal val="visible"/>
                                      </p:to>
                                    </p:set>
                                    <p:animEffect transition="in" filter="fade">
                                      <p:cBhvr>
                                        <p:cTn id="17" dur="500"/>
                                        <p:tgtEl>
                                          <p:spTgt spid="9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53"/>
                                        </p:tgtEl>
                                        <p:attrNameLst>
                                          <p:attrName>style.visibility</p:attrName>
                                        </p:attrNameLst>
                                      </p:cBhvr>
                                      <p:to>
                                        <p:strVal val="visible"/>
                                      </p:to>
                                    </p:set>
                                    <p:animEffect transition="in" filter="fade">
                                      <p:cBhvr>
                                        <p:cTn id="22" dur="500"/>
                                        <p:tgtEl>
                                          <p:spTgt spid="9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957"/>
        <p:cNvGrpSpPr/>
        <p:nvPr/>
      </p:nvGrpSpPr>
      <p:grpSpPr>
        <a:xfrm>
          <a:off x="0" y="0"/>
          <a:ext cx="0" cy="0"/>
          <a:chOff x="0" y="0"/>
          <a:chExt cx="0" cy="0"/>
        </a:xfrm>
      </p:grpSpPr>
      <p:sp>
        <p:nvSpPr>
          <p:cNvPr id="958" name="Shape 958"/>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959" name="Shape 959"/>
          <p:cNvSpPr txBox="1"/>
          <p:nvPr/>
        </p:nvSpPr>
        <p:spPr>
          <a:xfrm>
            <a:off x="1602687" y="1196751"/>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新聞模組(</a:t>
            </a:r>
            <a:r>
              <a:rPr lang="en-US" sz="1800" b="0" i="0" u="none" strike="noStrike" cap="none" baseline="0">
                <a:solidFill>
                  <a:schemeClr val="dk1"/>
                </a:solidFill>
                <a:latin typeface="Arial"/>
                <a:ea typeface="Arial"/>
                <a:cs typeface="Arial"/>
                <a:sym typeface="Arial"/>
              </a:rPr>
              <a:t>news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modlue.ini</a:t>
            </a:r>
          </a:p>
        </p:txBody>
      </p:sp>
      <p:sp>
        <p:nvSpPr>
          <p:cNvPr id="960" name="Shape 960"/>
          <p:cNvSpPr/>
          <p:nvPr/>
        </p:nvSpPr>
        <p:spPr>
          <a:xfrm>
            <a:off x="1403648" y="2364599"/>
            <a:ext cx="5208270" cy="3606782"/>
          </a:xfrm>
          <a:prstGeom prst="rect">
            <a:avLst/>
          </a:prstGeom>
          <a:blipFill>
            <a:blip r:embed="rId4"/>
            <a:stretch>
              <a:fillRect/>
            </a:stretch>
          </a:blipFill>
        </p:spPr>
      </p:sp>
      <p:sp>
        <p:nvSpPr>
          <p:cNvPr id="961" name="Shape 961"/>
          <p:cNvSpPr/>
          <p:nvPr/>
        </p:nvSpPr>
        <p:spPr>
          <a:xfrm>
            <a:off x="5148064" y="2682101"/>
            <a:ext cx="3024335" cy="962921"/>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499"/>
                </a:moveTo>
                <a:lnTo>
                  <a:pt x="-33970" y="23464"/>
                </a:lnTo>
                <a:lnTo>
                  <a:pt x="-62403" y="194643"/>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SzPct val="25000"/>
              <a:buNone/>
            </a:pPr>
            <a:r>
              <a:rPr lang="en-US" sz="1200" b="0" i="0" u="none" strike="noStrike" cap="none" baseline="0">
                <a:solidFill>
                  <a:schemeClr val="lt1"/>
                </a:solidFill>
                <a:latin typeface="Arial"/>
                <a:ea typeface="Arial"/>
                <a:cs typeface="Arial"/>
                <a:sym typeface="Arial"/>
              </a:rPr>
              <a:t>MAX_RESULT=  #每頁最多顯示的新聞數量</a:t>
            </a:r>
          </a:p>
          <a:p>
            <a:pPr marL="0" marR="0" lvl="0" indent="0" algn="l" rtl="0">
              <a:spcBef>
                <a:spcPts val="0"/>
              </a:spcBef>
              <a:spcAft>
                <a:spcPts val="0"/>
              </a:spcAft>
              <a:buSzPct val="25000"/>
              <a:buNone/>
            </a:pPr>
            <a:r>
              <a:rPr lang="en-US" sz="1200" b="0" i="0" u="none" strike="noStrike" cap="none" baseline="0">
                <a:solidFill>
                  <a:schemeClr val="lt1"/>
                </a:solidFill>
                <a:latin typeface="Arial"/>
                <a:ea typeface="Arial"/>
                <a:cs typeface="Arial"/>
                <a:sym typeface="Arial"/>
              </a:rPr>
              <a:t>SHARING_ENABLED=1#允許分享</a:t>
            </a:r>
          </a:p>
          <a:p>
            <a:pPr marL="0" marR="0" lvl="0" indent="0" algn="l" rtl="0">
              <a:spcBef>
                <a:spcPts val="0"/>
              </a:spcBef>
              <a:spcAft>
                <a:spcPts val="0"/>
              </a:spcAft>
              <a:buSzPct val="25000"/>
              <a:buNone/>
            </a:pPr>
            <a:r>
              <a:rPr lang="en-US" sz="1200" b="0" i="0" u="none" strike="noStrike" cap="none" baseline="0">
                <a:solidFill>
                  <a:schemeClr val="lt1"/>
                </a:solidFill>
                <a:latin typeface="Arial"/>
                <a:ea typeface="Arial"/>
                <a:cs typeface="Arial"/>
                <a:sym typeface="Arial"/>
              </a:rPr>
              <a:t>THUMB_...... #圖形呈現的最大高度及寬度及底色等設定</a:t>
            </a:r>
          </a:p>
          <a:p>
            <a:endParaRPr lang="en-US" sz="1200" b="0" i="0" u="none" strike="noStrike" cap="none" baseline="0">
              <a:solidFill>
                <a:schemeClr val="lt1"/>
              </a:solidFill>
              <a:latin typeface="Arial"/>
              <a:ea typeface="Arial"/>
              <a:cs typeface="Arial"/>
              <a:sym typeface="Arial"/>
            </a:endParaRPr>
          </a:p>
        </p:txBody>
      </p:sp>
    </p:spTree>
  </p:cSld>
  <p:clrMapOvr>
    <a:masterClrMapping/>
  </p:clrMapOvr>
  <p:transition spd="slow">
    <p:cut/>
  </p:transition>
</p:sld>
</file>

<file path=ppt/slides/slide1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965"/>
        <p:cNvGrpSpPr/>
        <p:nvPr/>
      </p:nvGrpSpPr>
      <p:grpSpPr>
        <a:xfrm>
          <a:off x="0" y="0"/>
          <a:ext cx="0" cy="0"/>
          <a:chOff x="0" y="0"/>
          <a:chExt cx="0" cy="0"/>
        </a:xfrm>
      </p:grpSpPr>
      <p:sp>
        <p:nvSpPr>
          <p:cNvPr id="966" name="Shape 966"/>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967" name="Shape 967"/>
          <p:cNvSpPr txBox="1"/>
          <p:nvPr/>
        </p:nvSpPr>
        <p:spPr>
          <a:xfrm>
            <a:off x="1602687" y="1196751"/>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新聞模組(</a:t>
            </a:r>
            <a:r>
              <a:rPr lang="en-US" sz="1800" b="0" i="0" u="none" strike="noStrike" cap="none" baseline="0">
                <a:solidFill>
                  <a:schemeClr val="dk1"/>
                </a:solidFill>
                <a:latin typeface="Arial"/>
                <a:ea typeface="Arial"/>
                <a:cs typeface="Arial"/>
                <a:sym typeface="Arial"/>
              </a:rPr>
              <a:t>news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feed.ini</a:t>
            </a:r>
          </a:p>
        </p:txBody>
      </p:sp>
      <p:grpSp>
        <p:nvGrpSpPr>
          <p:cNvPr id="968" name="Shape 968"/>
          <p:cNvGrpSpPr/>
          <p:nvPr/>
        </p:nvGrpSpPr>
        <p:grpSpPr>
          <a:xfrm>
            <a:off x="228073" y="2791558"/>
            <a:ext cx="4870152" cy="3312367"/>
            <a:chOff x="611560" y="2420888"/>
            <a:chExt cx="4870152" cy="3312367"/>
          </a:xfrm>
        </p:grpSpPr>
        <p:sp>
          <p:nvSpPr>
            <p:cNvPr id="969" name="Shape 969"/>
            <p:cNvSpPr/>
            <p:nvPr/>
          </p:nvSpPr>
          <p:spPr>
            <a:xfrm>
              <a:off x="611560" y="2420888"/>
              <a:ext cx="4870152" cy="3312367"/>
            </a:xfrm>
            <a:prstGeom prst="rect">
              <a:avLst/>
            </a:prstGeom>
            <a:blipFill>
              <a:blip r:embed="rId4"/>
              <a:stretch>
                <a:fillRect/>
              </a:stretch>
            </a:blipFill>
          </p:spPr>
        </p:sp>
        <p:sp>
          <p:nvSpPr>
            <p:cNvPr id="970" name="Shape 970"/>
            <p:cNvSpPr/>
            <p:nvPr/>
          </p:nvSpPr>
          <p:spPr>
            <a:xfrm>
              <a:off x="3131840" y="2561738"/>
              <a:ext cx="2160240" cy="240730"/>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33970" y="23464"/>
                  </a:lnTo>
                  <a:lnTo>
                    <a:pt x="-59767" y="307256"/>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SzPct val="25000"/>
                <a:buNone/>
              </a:pPr>
              <a:r>
                <a:rPr lang="en-US" sz="1200" b="0" i="0" u="none" strike="noStrike" cap="none" baseline="0">
                  <a:solidFill>
                    <a:schemeClr val="lt1"/>
                  </a:solidFill>
                  <a:latin typeface="Arial"/>
                  <a:ea typeface="Arial"/>
                  <a:cs typeface="Arial"/>
                  <a:sym typeface="Arial"/>
                </a:rPr>
                <a:t>不同分類公告來源端設定</a:t>
              </a:r>
            </a:p>
          </p:txBody>
        </p:sp>
      </p:grpSp>
      <p:sp>
        <p:nvSpPr>
          <p:cNvPr id="971" name="Shape 971"/>
          <p:cNvSpPr/>
          <p:nvPr/>
        </p:nvSpPr>
        <p:spPr>
          <a:xfrm>
            <a:off x="4139951" y="2276872"/>
            <a:ext cx="4433022" cy="4122220"/>
          </a:xfrm>
          <a:prstGeom prst="rect">
            <a:avLst/>
          </a:prstGeom>
          <a:blipFill>
            <a:blip r:embed="rId5"/>
            <a:stretch>
              <a:fillRect/>
            </a:stretch>
          </a:blipFill>
        </p:spPr>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8"/>
                                        </p:tgtEl>
                                        <p:attrNameLst>
                                          <p:attrName>style.visibility</p:attrName>
                                        </p:attrNameLst>
                                      </p:cBhvr>
                                      <p:to>
                                        <p:strVal val="visible"/>
                                      </p:to>
                                    </p:set>
                                    <p:animEffect transition="in" filter="fade">
                                      <p:cBhvr>
                                        <p:cTn id="7" dur="500"/>
                                        <p:tgtEl>
                                          <p:spTgt spid="9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1"/>
                                        </p:tgtEl>
                                        <p:attrNameLst>
                                          <p:attrName>style.visibility</p:attrName>
                                        </p:attrNameLst>
                                      </p:cBhvr>
                                      <p:to>
                                        <p:strVal val="visible"/>
                                      </p:to>
                                    </p:set>
                                    <p:animEffect transition="in" filter="fade">
                                      <p:cBhvr>
                                        <p:cTn id="12" dur="500"/>
                                        <p:tgtEl>
                                          <p:spTgt spid="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975"/>
        <p:cNvGrpSpPr/>
        <p:nvPr/>
      </p:nvGrpSpPr>
      <p:grpSpPr>
        <a:xfrm>
          <a:off x="0" y="0"/>
          <a:ext cx="0" cy="0"/>
          <a:chOff x="0" y="0"/>
          <a:chExt cx="0" cy="0"/>
        </a:xfrm>
      </p:grpSpPr>
      <p:sp>
        <p:nvSpPr>
          <p:cNvPr id="976" name="Shape 976"/>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977" name="Shape 977"/>
          <p:cNvSpPr txBox="1"/>
          <p:nvPr/>
        </p:nvSpPr>
        <p:spPr>
          <a:xfrm>
            <a:off x="1602687" y="1196751"/>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新聞模組(</a:t>
            </a:r>
            <a:r>
              <a:rPr lang="en-US" sz="1800" b="0" i="0" u="none" strike="noStrike" cap="none" baseline="0">
                <a:solidFill>
                  <a:schemeClr val="dk1"/>
                </a:solidFill>
                <a:latin typeface="Arial"/>
                <a:ea typeface="Arial"/>
                <a:cs typeface="Arial"/>
                <a:sym typeface="Arial"/>
              </a:rPr>
              <a:t>news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宜蘭縣教育處及縣府相關公告資訊</a:t>
            </a:r>
          </a:p>
        </p:txBody>
      </p:sp>
      <p:sp>
        <p:nvSpPr>
          <p:cNvPr id="978" name="Shape 978"/>
          <p:cNvSpPr/>
          <p:nvPr/>
        </p:nvSpPr>
        <p:spPr>
          <a:xfrm>
            <a:off x="467543" y="2708919"/>
            <a:ext cx="5269656" cy="3797597"/>
          </a:xfrm>
          <a:prstGeom prst="rect">
            <a:avLst/>
          </a:prstGeom>
          <a:blipFill>
            <a:blip r:embed="rId4"/>
            <a:stretch>
              <a:fillRect/>
            </a:stretch>
          </a:blipFill>
        </p:spPr>
      </p:sp>
      <p:sp>
        <p:nvSpPr>
          <p:cNvPr id="979" name="Shape 979"/>
          <p:cNvSpPr/>
          <p:nvPr/>
        </p:nvSpPr>
        <p:spPr>
          <a:xfrm>
            <a:off x="1475655" y="2564903"/>
            <a:ext cx="5811910" cy="3509566"/>
          </a:xfrm>
          <a:prstGeom prst="rect">
            <a:avLst/>
          </a:prstGeom>
          <a:blipFill>
            <a:blip r:embed="rId5"/>
            <a:stretch>
              <a:fillRect/>
            </a:stretch>
          </a:blipFill>
        </p:spPr>
      </p:sp>
      <p:sp>
        <p:nvSpPr>
          <p:cNvPr id="980" name="Shape 980"/>
          <p:cNvSpPr/>
          <p:nvPr/>
        </p:nvSpPr>
        <p:spPr>
          <a:xfrm>
            <a:off x="2915816" y="2420888"/>
            <a:ext cx="5307301" cy="3528392"/>
          </a:xfrm>
          <a:prstGeom prst="rect">
            <a:avLst/>
          </a:prstGeom>
          <a:blipFill>
            <a:blip r:embed="rId6"/>
            <a:stretch>
              <a:fillRect/>
            </a:stretch>
          </a:blipFill>
        </p:spPr>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8"/>
                                        </p:tgtEl>
                                        <p:attrNameLst>
                                          <p:attrName>style.visibility</p:attrName>
                                        </p:attrNameLst>
                                      </p:cBhvr>
                                      <p:to>
                                        <p:strVal val="visible"/>
                                      </p:to>
                                    </p:set>
                                    <p:animEffect transition="in" filter="fade">
                                      <p:cBhvr>
                                        <p:cTn id="7" dur="500"/>
                                        <p:tgtEl>
                                          <p:spTgt spid="9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9"/>
                                        </p:tgtEl>
                                        <p:attrNameLst>
                                          <p:attrName>style.visibility</p:attrName>
                                        </p:attrNameLst>
                                      </p:cBhvr>
                                      <p:to>
                                        <p:strVal val="visible"/>
                                      </p:to>
                                    </p:set>
                                    <p:animEffect transition="in" filter="fade">
                                      <p:cBhvr>
                                        <p:cTn id="12" dur="500"/>
                                        <p:tgtEl>
                                          <p:spTgt spid="9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0"/>
                                        </p:tgtEl>
                                        <p:attrNameLst>
                                          <p:attrName>style.visibility</p:attrName>
                                        </p:attrNameLst>
                                      </p:cBhvr>
                                      <p:to>
                                        <p:strVal val="visible"/>
                                      </p:to>
                                    </p:set>
                                    <p:animEffect transition="in" filter="fade">
                                      <p:cBhvr>
                                        <p:cTn id="17" dur="500"/>
                                        <p:tgtEl>
                                          <p:spTgt spid="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984"/>
        <p:cNvGrpSpPr/>
        <p:nvPr/>
      </p:nvGrpSpPr>
      <p:grpSpPr>
        <a:xfrm>
          <a:off x="0" y="0"/>
          <a:ext cx="0" cy="0"/>
          <a:chOff x="0" y="0"/>
          <a:chExt cx="0" cy="0"/>
        </a:xfrm>
      </p:grpSpPr>
      <p:sp>
        <p:nvSpPr>
          <p:cNvPr id="985" name="Shape 985"/>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986" name="Shape 986"/>
          <p:cNvSpPr txBox="1"/>
          <p:nvPr/>
        </p:nvSpPr>
        <p:spPr>
          <a:xfrm>
            <a:off x="1602687" y="1196751"/>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鏈接模組(</a:t>
            </a:r>
            <a:r>
              <a:rPr lang="en-US" sz="1800" b="0" i="0" u="none" strike="noStrike" cap="none" baseline="0">
                <a:solidFill>
                  <a:schemeClr val="dk1"/>
                </a:solidFill>
                <a:latin typeface="Arial"/>
                <a:ea typeface="Arial"/>
                <a:cs typeface="Arial"/>
                <a:sym typeface="Arial"/>
              </a:rPr>
              <a:t>links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links.ini</a:t>
            </a:r>
          </a:p>
        </p:txBody>
      </p:sp>
      <p:grpSp>
        <p:nvGrpSpPr>
          <p:cNvPr id="987" name="Shape 987"/>
          <p:cNvGrpSpPr/>
          <p:nvPr/>
        </p:nvGrpSpPr>
        <p:grpSpPr>
          <a:xfrm>
            <a:off x="683568" y="2540016"/>
            <a:ext cx="3312366" cy="3024336"/>
            <a:chOff x="683568" y="2540016"/>
            <a:chExt cx="3312366" cy="3024336"/>
          </a:xfrm>
        </p:grpSpPr>
        <p:sp>
          <p:nvSpPr>
            <p:cNvPr id="988" name="Shape 988"/>
            <p:cNvSpPr/>
            <p:nvPr/>
          </p:nvSpPr>
          <p:spPr>
            <a:xfrm>
              <a:off x="683568" y="2540016"/>
              <a:ext cx="3210700" cy="3024336"/>
            </a:xfrm>
            <a:prstGeom prst="rect">
              <a:avLst/>
            </a:prstGeom>
            <a:blipFill>
              <a:blip r:embed="rId4"/>
              <a:stretch>
                <a:fillRect/>
              </a:stretch>
            </a:blipFill>
          </p:spPr>
        </p:sp>
        <p:sp>
          <p:nvSpPr>
            <p:cNvPr id="989" name="Shape 989"/>
            <p:cNvSpPr/>
            <p:nvPr/>
          </p:nvSpPr>
          <p:spPr>
            <a:xfrm>
              <a:off x="2123727" y="2996951"/>
              <a:ext cx="1872207" cy="576064"/>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33970" y="23464"/>
                  </a:lnTo>
                  <a:lnTo>
                    <a:pt x="-62403" y="102140"/>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SzPct val="25000"/>
                <a:buNone/>
              </a:pPr>
              <a:r>
                <a:rPr lang="en-US" sz="1200" b="0" i="0" u="none" strike="noStrike" cap="none" baseline="0">
                  <a:solidFill>
                    <a:schemeClr val="lt1"/>
                  </a:solidFill>
                  <a:latin typeface="Arial"/>
                  <a:ea typeface="Arial"/>
                  <a:cs typeface="Arial"/>
                  <a:sym typeface="Arial"/>
                </a:rPr>
                <a:t>Title=“”            #主標題</a:t>
              </a:r>
            </a:p>
            <a:p>
              <a:pPr marL="0" marR="0" lvl="0" indent="0" algn="l" rtl="0">
                <a:spcBef>
                  <a:spcPts val="0"/>
                </a:spcBef>
                <a:spcAft>
                  <a:spcPts val="0"/>
                </a:spcAft>
                <a:buSzPct val="25000"/>
                <a:buNone/>
              </a:pPr>
              <a:r>
                <a:rPr lang="en-US" sz="1200" b="0" i="0" u="none" strike="noStrike" cap="none" baseline="0">
                  <a:solidFill>
                    <a:schemeClr val="lt1"/>
                  </a:solidFill>
                  <a:latin typeface="Arial"/>
                  <a:ea typeface="Arial"/>
                  <a:cs typeface="Arial"/>
                  <a:sym typeface="Arial"/>
                </a:rPr>
                <a:t>Subtitle=“”#    #次標題</a:t>
              </a:r>
            </a:p>
            <a:p>
              <a:pPr marL="0" marR="0" lvl="0" indent="0" algn="l" rtl="0">
                <a:spcBef>
                  <a:spcPts val="0"/>
                </a:spcBef>
                <a:spcAft>
                  <a:spcPts val="0"/>
                </a:spcAft>
                <a:buSzPct val="25000"/>
                <a:buNone/>
              </a:pPr>
              <a:r>
                <a:rPr lang="en-US" sz="1200" b="0" i="0" u="none" strike="noStrike" cap="none" baseline="0">
                  <a:solidFill>
                    <a:schemeClr val="lt1"/>
                  </a:solidFill>
                  <a:latin typeface="Arial"/>
                  <a:ea typeface="Arial"/>
                  <a:cs typeface="Arial"/>
                  <a:sym typeface="Arial"/>
                </a:rPr>
                <a:t>url=“”               #鍵結網址</a:t>
              </a:r>
            </a:p>
          </p:txBody>
        </p:sp>
      </p:grpSp>
      <p:sp>
        <p:nvSpPr>
          <p:cNvPr id="990" name="Shape 990"/>
          <p:cNvSpPr/>
          <p:nvPr/>
        </p:nvSpPr>
        <p:spPr>
          <a:xfrm>
            <a:off x="4299201" y="2541116"/>
            <a:ext cx="3369144" cy="3035930"/>
          </a:xfrm>
          <a:prstGeom prst="rect">
            <a:avLst/>
          </a:prstGeom>
          <a:blipFill>
            <a:blip r:embed="rId5"/>
            <a:stretch>
              <a:fillRect/>
            </a:stretch>
          </a:blipFill>
        </p:spPr>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7"/>
                                        </p:tgtEl>
                                        <p:attrNameLst>
                                          <p:attrName>style.visibility</p:attrName>
                                        </p:attrNameLst>
                                      </p:cBhvr>
                                      <p:to>
                                        <p:strVal val="visible"/>
                                      </p:to>
                                    </p:set>
                                    <p:animEffect transition="in" filter="fade">
                                      <p:cBhvr>
                                        <p:cTn id="7" dur="500"/>
                                        <p:tgtEl>
                                          <p:spTgt spid="9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0"/>
                                        </p:tgtEl>
                                        <p:attrNameLst>
                                          <p:attrName>style.visibility</p:attrName>
                                        </p:attrNameLst>
                                      </p:cBhvr>
                                      <p:to>
                                        <p:strVal val="visible"/>
                                      </p:to>
                                    </p:set>
                                    <p:animEffect transition="in" filter="fade">
                                      <p:cBhvr>
                                        <p:cTn id="12" dur="500"/>
                                        <p:tgtEl>
                                          <p:spTgt spid="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Calibri"/>
                <a:ea typeface="Calibri"/>
                <a:cs typeface="Calibri"/>
                <a:sym typeface="Calibri"/>
              </a:rPr>
              <a:t>Kurogo</a:t>
            </a:r>
          </a:p>
        </p:txBody>
      </p:sp>
      <p:sp>
        <p:nvSpPr>
          <p:cNvPr id="149" name="Shape 149"/>
          <p:cNvSpPr txBox="1">
            <a:spLocks noGrp="1"/>
          </p:cNvSpPr>
          <p:nvPr>
            <p:ph type="body" idx="1"/>
          </p:nvPr>
        </p:nvSpPr>
        <p:spPr>
          <a:xfrm>
            <a:off x="457200" y="1857375"/>
            <a:ext cx="8229600" cy="4525963"/>
          </a:xfrm>
          <a:prstGeom prst="rect">
            <a:avLst/>
          </a:prstGeom>
          <a:noFill/>
          <a:ln>
            <a:noFill/>
          </a:ln>
        </p:spPr>
        <p:txBody>
          <a:bodyPr lIns="91425" tIns="45700" rIns="91425" bIns="45700" anchor="t" anchorCtr="0">
            <a:noAutofit/>
          </a:bodyPr>
          <a:lstStyle/>
          <a:p>
            <a:pPr marL="342900" marR="0" lvl="0" indent="-342900" algn="l" rtl="0">
              <a:spcBef>
                <a:spcPts val="640"/>
              </a:spcBef>
              <a:spcAft>
                <a:spcPts val="0"/>
              </a:spcAft>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靈活的數據處理系統</a:t>
            </a:r>
          </a:p>
          <a:p>
            <a:pPr marL="742950" marR="0" lvl="1" indent="-285750" algn="l" rtl="0">
              <a:spcBef>
                <a:spcPts val="480"/>
              </a:spcBef>
              <a:spcAft>
                <a:spcPts val="0"/>
              </a:spcAft>
              <a:buClr>
                <a:schemeClr val="dk1"/>
              </a:buClr>
              <a:buSzPct val="100000"/>
              <a:buFont typeface="Calibri"/>
              <a:buChar char="–"/>
            </a:pPr>
            <a:r>
              <a:rPr lang="en-US" sz="2400" b="0" i="0" u="none" strike="noStrike" cap="none" baseline="0">
                <a:solidFill>
                  <a:schemeClr val="dk1"/>
                </a:solidFill>
                <a:latin typeface="Calibri"/>
                <a:ea typeface="Calibri"/>
                <a:cs typeface="Calibri"/>
                <a:sym typeface="Calibri"/>
              </a:rPr>
              <a:t>數據控制器（Data Controller）是數據處理的重要元件</a:t>
            </a:r>
          </a:p>
          <a:p>
            <a:endParaRPr lang="en-US" sz="2400" b="0" i="0" u="none" strike="noStrike" cap="none" baseline="0">
              <a:solidFill>
                <a:schemeClr val="dk1"/>
              </a:solidFill>
              <a:latin typeface="Calibri"/>
              <a:ea typeface="Calibri"/>
              <a:cs typeface="Calibri"/>
              <a:sym typeface="Calibri"/>
            </a:endParaRPr>
          </a:p>
          <a:p>
            <a:pPr marL="742950" marR="0" lvl="1" indent="-285750" algn="l" rtl="0">
              <a:spcBef>
                <a:spcPts val="480"/>
              </a:spcBef>
              <a:spcAft>
                <a:spcPts val="0"/>
              </a:spcAft>
              <a:buClr>
                <a:schemeClr val="dk1"/>
              </a:buClr>
              <a:buSzPct val="100000"/>
              <a:buFont typeface="Calibri"/>
              <a:buChar char="–"/>
            </a:pPr>
            <a:r>
              <a:rPr lang="en-US" sz="2400" b="0" i="0" u="none" strike="noStrike" cap="none" baseline="0">
                <a:solidFill>
                  <a:schemeClr val="dk1"/>
                </a:solidFill>
                <a:latin typeface="Calibri"/>
                <a:ea typeface="Calibri"/>
                <a:cs typeface="Calibri"/>
                <a:sym typeface="Calibri"/>
              </a:rPr>
              <a:t>當一個模組需要的數據呈現給用戶。該模組讀取它的配置，要求適當的數據控制器，並通過一個選擇的網頁模板或其他代碼來使用JSON格式的數據輸出</a:t>
            </a:r>
          </a:p>
          <a:p>
            <a:endParaRPr lang="en-US" sz="2400" b="0" i="0" u="none" strike="noStrike" cap="none" baseline="0">
              <a:solidFill>
                <a:schemeClr val="dk1"/>
              </a:solidFill>
              <a:latin typeface="Calibri"/>
              <a:ea typeface="Calibri"/>
              <a:cs typeface="Calibri"/>
              <a:sym typeface="Calibri"/>
            </a:endParaRPr>
          </a:p>
          <a:p>
            <a:pPr marL="742950" marR="0" lvl="1" indent="-285750" algn="l" rtl="0">
              <a:spcBef>
                <a:spcPts val="480"/>
              </a:spcBef>
              <a:spcAft>
                <a:spcPts val="0"/>
              </a:spcAft>
              <a:buClr>
                <a:schemeClr val="dk1"/>
              </a:buClr>
              <a:buSzPct val="100000"/>
              <a:buFont typeface="Calibri"/>
              <a:buChar char="–"/>
            </a:pPr>
            <a:r>
              <a:rPr lang="en-US" sz="2400" b="0" i="0" u="none" strike="noStrike" cap="none" baseline="0">
                <a:solidFill>
                  <a:schemeClr val="dk1"/>
                </a:solidFill>
                <a:latin typeface="Calibri"/>
                <a:ea typeface="Calibri"/>
                <a:cs typeface="Calibri"/>
                <a:sym typeface="Calibri"/>
              </a:rPr>
              <a:t>數據控制器能接收處理不同類型的標準數據格式。包含前述所有的資料來源都能用現有的數據控制器，只需指定數據源的URL和標題。</a:t>
            </a:r>
          </a:p>
          <a:p>
            <a:endParaRPr lang="en-US" sz="2400" b="0" i="0" u="none" strike="noStrike" cap="none" baseline="0">
              <a:solidFill>
                <a:schemeClr val="dk1"/>
              </a:solidFill>
              <a:latin typeface="Calibri"/>
              <a:ea typeface="Calibri"/>
              <a:cs typeface="Calibri"/>
              <a:sym typeface="Calibri"/>
            </a:endParaRPr>
          </a:p>
          <a:p>
            <a:endParaRPr lang="en-US" sz="2400" b="0" i="0" u="none" strike="noStrike" cap="none" baseline="0">
              <a:solidFill>
                <a:schemeClr val="dk1"/>
              </a:solidFill>
              <a:latin typeface="Calibri"/>
              <a:ea typeface="Calibri"/>
              <a:cs typeface="Calibri"/>
              <a:sym typeface="Calibri"/>
            </a:endParaRPr>
          </a:p>
          <a:p>
            <a:endParaRPr lang="en-US" sz="2400" b="0" i="0" u="none" strike="noStrike" cap="none" baseline="0">
              <a:solidFill>
                <a:schemeClr val="dk1"/>
              </a:solidFill>
              <a:latin typeface="Calibri"/>
              <a:ea typeface="Calibri"/>
              <a:cs typeface="Calibri"/>
              <a:sym typeface="Calibri"/>
            </a:endParaRPr>
          </a:p>
          <a:p>
            <a:endParaRPr lang="en-US" sz="2400" b="0" i="0" u="none" strike="noStrike" cap="none" baseline="0">
              <a:solidFill>
                <a:schemeClr val="dk1"/>
              </a:solidFill>
              <a:latin typeface="Calibri"/>
              <a:ea typeface="Calibri"/>
              <a:cs typeface="Calibri"/>
              <a:sym typeface="Calibri"/>
            </a:endParaRPr>
          </a:p>
          <a:p>
            <a:endParaRPr lang="en-US" sz="2400" b="0" i="0" u="none" strike="noStrike" cap="none" baseline="0">
              <a:solidFill>
                <a:schemeClr val="dk1"/>
              </a:solidFill>
              <a:latin typeface="Calibri"/>
              <a:ea typeface="Calibri"/>
              <a:cs typeface="Calibri"/>
              <a:sym typeface="Calibri"/>
            </a:endParaRPr>
          </a:p>
        </p:txBody>
      </p:sp>
    </p:spTree>
  </p:cSld>
  <p:clrMapOvr>
    <a:masterClrMapping/>
  </p:clrMapOvr>
  <p:transition spd="slow">
    <p:cut/>
  </p:transition>
</p:sld>
</file>

<file path=ppt/slides/slide1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994"/>
        <p:cNvGrpSpPr/>
        <p:nvPr/>
      </p:nvGrpSpPr>
      <p:grpSpPr>
        <a:xfrm>
          <a:off x="0" y="0"/>
          <a:ext cx="0" cy="0"/>
          <a:chOff x="0" y="0"/>
          <a:chExt cx="0" cy="0"/>
        </a:xfrm>
      </p:grpSpPr>
      <p:sp>
        <p:nvSpPr>
          <p:cNvPr id="995" name="Shape 995"/>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996" name="Shape 996"/>
          <p:cNvSpPr txBox="1"/>
          <p:nvPr/>
        </p:nvSpPr>
        <p:spPr>
          <a:xfrm>
            <a:off x="1602687" y="1196751"/>
            <a:ext cx="6169318" cy="461664"/>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400" b="0" i="0" u="none" strike="noStrike" cap="none" baseline="0">
                <a:solidFill>
                  <a:schemeClr val="dk1"/>
                </a:solidFill>
                <a:latin typeface="Arial"/>
                <a:ea typeface="Arial"/>
                <a:cs typeface="Arial"/>
                <a:sym typeface="Arial"/>
              </a:rPr>
              <a:t>鏈接模組(</a:t>
            </a:r>
            <a:r>
              <a:rPr lang="en-US" sz="2000" b="0" i="0" u="none" strike="noStrike" cap="none" baseline="0">
                <a:solidFill>
                  <a:schemeClr val="dk1"/>
                </a:solidFill>
                <a:latin typeface="Arial"/>
                <a:ea typeface="Arial"/>
                <a:cs typeface="Arial"/>
                <a:sym typeface="Arial"/>
              </a:rPr>
              <a:t>links module</a:t>
            </a:r>
            <a:r>
              <a:rPr lang="en-US" sz="2400" b="0" i="0" u="none" strike="noStrike" cap="none" baseline="0">
                <a:solidFill>
                  <a:schemeClr val="dk1"/>
                </a:solidFill>
                <a:latin typeface="Arial"/>
                <a:ea typeface="Arial"/>
                <a:cs typeface="Arial"/>
                <a:sym typeface="Arial"/>
              </a:rPr>
              <a:t>)</a:t>
            </a:r>
          </a:p>
        </p:txBody>
      </p:sp>
      <p:sp>
        <p:nvSpPr>
          <p:cNvPr id="997" name="Shape 997"/>
          <p:cNvSpPr/>
          <p:nvPr/>
        </p:nvSpPr>
        <p:spPr>
          <a:xfrm>
            <a:off x="1763688" y="2099748"/>
            <a:ext cx="5712951" cy="3309994"/>
          </a:xfrm>
          <a:prstGeom prst="rect">
            <a:avLst/>
          </a:prstGeom>
          <a:blipFill>
            <a:blip r:embed="rId4"/>
            <a:stretch>
              <a:fillRect/>
            </a:stretch>
          </a:blipFill>
        </p:spPr>
      </p:sp>
    </p:spTree>
  </p:cSld>
  <p:clrMapOvr>
    <a:masterClrMapping/>
  </p:clrMapOvr>
  <p:transition spd="slow">
    <p:cut/>
  </p:transition>
</p:sld>
</file>

<file path=ppt/slides/slide1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01"/>
        <p:cNvGrpSpPr/>
        <p:nvPr/>
      </p:nvGrpSpPr>
      <p:grpSpPr>
        <a:xfrm>
          <a:off x="0" y="0"/>
          <a:ext cx="0" cy="0"/>
          <a:chOff x="0" y="0"/>
          <a:chExt cx="0" cy="0"/>
        </a:xfrm>
      </p:grpSpPr>
      <p:sp>
        <p:nvSpPr>
          <p:cNvPr id="1002" name="Shape 1002"/>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1003" name="Shape 1003"/>
          <p:cNvSpPr txBox="1"/>
          <p:nvPr/>
        </p:nvSpPr>
        <p:spPr>
          <a:xfrm>
            <a:off x="1602687" y="1196751"/>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通訊錄模組(</a:t>
            </a:r>
            <a:r>
              <a:rPr lang="en-US" sz="1800" b="0" i="0" u="none" strike="noStrike" cap="none" baseline="0">
                <a:solidFill>
                  <a:schemeClr val="dk1"/>
                </a:solidFill>
                <a:latin typeface="Arial"/>
                <a:ea typeface="Arial"/>
                <a:cs typeface="Arial"/>
                <a:sym typeface="Arial"/>
              </a:rPr>
              <a:t>people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feed.ini</a:t>
            </a:r>
          </a:p>
        </p:txBody>
      </p:sp>
      <p:grpSp>
        <p:nvGrpSpPr>
          <p:cNvPr id="1004" name="Shape 1004"/>
          <p:cNvGrpSpPr/>
          <p:nvPr/>
        </p:nvGrpSpPr>
        <p:grpSpPr>
          <a:xfrm>
            <a:off x="611559" y="3515231"/>
            <a:ext cx="4323996" cy="1180575"/>
            <a:chOff x="899591" y="3457448"/>
            <a:chExt cx="4323996" cy="1180575"/>
          </a:xfrm>
        </p:grpSpPr>
        <p:sp>
          <p:nvSpPr>
            <p:cNvPr id="1005" name="Shape 1005"/>
            <p:cNvSpPr/>
            <p:nvPr/>
          </p:nvSpPr>
          <p:spPr>
            <a:xfrm>
              <a:off x="899591" y="3573016"/>
              <a:ext cx="3406078" cy="1065007"/>
            </a:xfrm>
            <a:prstGeom prst="rect">
              <a:avLst/>
            </a:prstGeom>
            <a:blipFill>
              <a:blip r:embed="rId4"/>
              <a:stretch>
                <a:fillRect/>
              </a:stretch>
            </a:blipFill>
          </p:spPr>
        </p:sp>
        <p:sp>
          <p:nvSpPr>
            <p:cNvPr id="1006" name="Shape 1006"/>
            <p:cNvSpPr/>
            <p:nvPr/>
          </p:nvSpPr>
          <p:spPr>
            <a:xfrm>
              <a:off x="2602631" y="3457448"/>
              <a:ext cx="2620957" cy="648071"/>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33970" y="23464"/>
                  </a:lnTo>
                  <a:lnTo>
                    <a:pt x="-65161" y="155923"/>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SzPct val="25000"/>
                <a:buNone/>
              </a:pPr>
              <a:r>
                <a:rPr lang="en-US" sz="1200" b="0" i="0" u="none" strike="noStrike" cap="none" baseline="0">
                  <a:solidFill>
                    <a:schemeClr val="lt1"/>
                  </a:solidFill>
                  <a:latin typeface="Arial"/>
                  <a:ea typeface="Arial"/>
                  <a:cs typeface="Arial"/>
                  <a:sym typeface="Arial"/>
                </a:rPr>
                <a:t>[ldap]             #使用ldap協定擷取資料</a:t>
              </a:r>
            </a:p>
            <a:p>
              <a:pPr marL="0" marR="0" lvl="0" indent="0" algn="l" rtl="0">
                <a:spcBef>
                  <a:spcPts val="0"/>
                </a:spcBef>
                <a:spcAft>
                  <a:spcPts val="0"/>
                </a:spcAft>
                <a:buSzPct val="25000"/>
                <a:buNone/>
              </a:pPr>
              <a:r>
                <a:rPr lang="en-US" sz="1200" b="0" i="0" u="none" strike="noStrike" cap="none" baseline="0">
                  <a:solidFill>
                    <a:schemeClr val="lt1"/>
                  </a:solidFill>
                  <a:latin typeface="Arial"/>
                  <a:ea typeface="Arial"/>
                  <a:cs typeface="Arial"/>
                  <a:sym typeface="Arial"/>
                </a:rPr>
                <a:t>HOST=“”                               #主機名稱</a:t>
              </a:r>
            </a:p>
            <a:p>
              <a:pPr marL="0" marR="0" lvl="0" indent="0" algn="l" rtl="0">
                <a:spcBef>
                  <a:spcPts val="0"/>
                </a:spcBef>
                <a:spcAft>
                  <a:spcPts val="0"/>
                </a:spcAft>
                <a:buSzPct val="25000"/>
                <a:buNone/>
              </a:pPr>
              <a:r>
                <a:rPr lang="en-US" sz="1200" b="0" i="0" u="none" strike="noStrike" cap="none" baseline="0">
                  <a:solidFill>
                    <a:schemeClr val="lt1"/>
                  </a:solidFill>
                  <a:latin typeface="Arial"/>
                  <a:ea typeface="Arial"/>
                  <a:cs typeface="Arial"/>
                  <a:sym typeface="Arial"/>
                </a:rPr>
                <a:t>SEARCH_BASE =“”               #搜尋條件</a:t>
              </a:r>
            </a:p>
          </p:txBody>
        </p:sp>
      </p:grpSp>
      <p:sp>
        <p:nvSpPr>
          <p:cNvPr id="1007" name="Shape 1007"/>
          <p:cNvSpPr/>
          <p:nvPr/>
        </p:nvSpPr>
        <p:spPr>
          <a:xfrm>
            <a:off x="3655798" y="3005309"/>
            <a:ext cx="3653261" cy="2261208"/>
          </a:xfrm>
          <a:prstGeom prst="rect">
            <a:avLst/>
          </a:prstGeom>
          <a:blipFill>
            <a:blip r:embed="rId5"/>
            <a:stretch>
              <a:fillRect/>
            </a:stretch>
          </a:blipFill>
        </p:spPr>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4"/>
                                        </p:tgtEl>
                                        <p:attrNameLst>
                                          <p:attrName>style.visibility</p:attrName>
                                        </p:attrNameLst>
                                      </p:cBhvr>
                                      <p:to>
                                        <p:strVal val="visible"/>
                                      </p:to>
                                    </p:set>
                                    <p:animEffect transition="in" filter="fade">
                                      <p:cBhvr>
                                        <p:cTn id="7" dur="500"/>
                                        <p:tgtEl>
                                          <p:spTgt spid="10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07"/>
                                        </p:tgtEl>
                                        <p:attrNameLst>
                                          <p:attrName>style.visibility</p:attrName>
                                        </p:attrNameLst>
                                      </p:cBhvr>
                                      <p:to>
                                        <p:strVal val="visible"/>
                                      </p:to>
                                    </p:set>
                                    <p:animEffect transition="in" filter="fade">
                                      <p:cBhvr>
                                        <p:cTn id="12" dur="500"/>
                                        <p:tgtEl>
                                          <p:spTgt spid="1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11"/>
        <p:cNvGrpSpPr/>
        <p:nvPr/>
      </p:nvGrpSpPr>
      <p:grpSpPr>
        <a:xfrm>
          <a:off x="0" y="0"/>
          <a:ext cx="0" cy="0"/>
          <a:chOff x="0" y="0"/>
          <a:chExt cx="0" cy="0"/>
        </a:xfrm>
      </p:grpSpPr>
      <p:sp>
        <p:nvSpPr>
          <p:cNvPr id="1012" name="Shape 1012"/>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1013" name="Shape 1013"/>
          <p:cNvSpPr txBox="1"/>
          <p:nvPr/>
        </p:nvSpPr>
        <p:spPr>
          <a:xfrm>
            <a:off x="1602687" y="1196751"/>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通訊錄模組(</a:t>
            </a:r>
            <a:r>
              <a:rPr lang="en-US" sz="1800" b="0" i="0" u="none" strike="noStrike" cap="none" baseline="0">
                <a:solidFill>
                  <a:schemeClr val="dk1"/>
                </a:solidFill>
                <a:latin typeface="Arial"/>
                <a:ea typeface="Arial"/>
                <a:cs typeface="Arial"/>
                <a:sym typeface="Arial"/>
              </a:rPr>
              <a:t>people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contact.ini</a:t>
            </a:r>
          </a:p>
        </p:txBody>
      </p:sp>
      <p:sp>
        <p:nvSpPr>
          <p:cNvPr id="1014" name="Shape 1014"/>
          <p:cNvSpPr/>
          <p:nvPr/>
        </p:nvSpPr>
        <p:spPr>
          <a:xfrm>
            <a:off x="3655798" y="3005309"/>
            <a:ext cx="3653261" cy="2261208"/>
          </a:xfrm>
          <a:prstGeom prst="rect">
            <a:avLst/>
          </a:prstGeom>
          <a:blipFill>
            <a:blip r:embed="rId4"/>
            <a:stretch>
              <a:fillRect/>
            </a:stretch>
          </a:blipFill>
        </p:spPr>
      </p:sp>
      <p:sp>
        <p:nvSpPr>
          <p:cNvPr id="1015" name="Shape 1015"/>
          <p:cNvSpPr/>
          <p:nvPr/>
        </p:nvSpPr>
        <p:spPr>
          <a:xfrm>
            <a:off x="971600" y="2865232"/>
            <a:ext cx="3502716" cy="2390874"/>
          </a:xfrm>
          <a:prstGeom prst="rect">
            <a:avLst/>
          </a:prstGeom>
          <a:blipFill>
            <a:blip r:embed="rId5"/>
            <a:stretch>
              <a:fillRect/>
            </a:stretch>
          </a:blipFill>
        </p:spPr>
      </p:sp>
      <p:sp>
        <p:nvSpPr>
          <p:cNvPr id="1016" name="Shape 1016"/>
          <p:cNvSpPr/>
          <p:nvPr/>
        </p:nvSpPr>
        <p:spPr>
          <a:xfrm>
            <a:off x="3109732" y="2856823"/>
            <a:ext cx="4745392" cy="2338204"/>
          </a:xfrm>
          <a:prstGeom prst="rect">
            <a:avLst/>
          </a:prstGeom>
          <a:blipFill>
            <a:blip r:embed="rId6"/>
            <a:stretch>
              <a:fillRect/>
            </a:stretch>
          </a:blipFill>
        </p:spPr>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4"/>
                                        </p:tgtEl>
                                        <p:attrNameLst>
                                          <p:attrName>style.visibility</p:attrName>
                                        </p:attrNameLst>
                                      </p:cBhvr>
                                      <p:to>
                                        <p:strVal val="visible"/>
                                      </p:to>
                                    </p:set>
                                    <p:animEffect transition="in" filter="fade">
                                      <p:cBhvr>
                                        <p:cTn id="7" dur="500"/>
                                        <p:tgtEl>
                                          <p:spTgt spid="10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5"/>
                                        </p:tgtEl>
                                        <p:attrNameLst>
                                          <p:attrName>style.visibility</p:attrName>
                                        </p:attrNameLst>
                                      </p:cBhvr>
                                      <p:to>
                                        <p:strVal val="visible"/>
                                      </p:to>
                                    </p:set>
                                    <p:animEffect transition="in" filter="fade">
                                      <p:cBhvr>
                                        <p:cTn id="12" dur="500"/>
                                        <p:tgtEl>
                                          <p:spTgt spid="10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6"/>
                                        </p:tgtEl>
                                        <p:attrNameLst>
                                          <p:attrName>style.visibility</p:attrName>
                                        </p:attrNameLst>
                                      </p:cBhvr>
                                      <p:to>
                                        <p:strVal val="visible"/>
                                      </p:to>
                                    </p:set>
                                    <p:animEffect transition="in" filter="fade">
                                      <p:cBhvr>
                                        <p:cTn id="17" dur="500"/>
                                        <p:tgtEl>
                                          <p:spTgt spid="1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20"/>
        <p:cNvGrpSpPr/>
        <p:nvPr/>
      </p:nvGrpSpPr>
      <p:grpSpPr>
        <a:xfrm>
          <a:off x="0" y="0"/>
          <a:ext cx="0" cy="0"/>
          <a:chOff x="0" y="0"/>
          <a:chExt cx="0" cy="0"/>
        </a:xfrm>
      </p:grpSpPr>
      <p:sp>
        <p:nvSpPr>
          <p:cNvPr id="1021" name="Shape 1021"/>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1022" name="Shape 1022"/>
          <p:cNvSpPr txBox="1"/>
          <p:nvPr/>
        </p:nvSpPr>
        <p:spPr>
          <a:xfrm>
            <a:off x="1602687" y="1196751"/>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通訊錄模組(</a:t>
            </a:r>
            <a:r>
              <a:rPr lang="en-US" sz="1800" b="0" i="0" u="none" strike="noStrike" cap="none" baseline="0">
                <a:solidFill>
                  <a:schemeClr val="dk1"/>
                </a:solidFill>
                <a:latin typeface="Arial"/>
                <a:ea typeface="Arial"/>
                <a:cs typeface="Arial"/>
                <a:sym typeface="Arial"/>
              </a:rPr>
              <a:t>people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校長通訊錄</a:t>
            </a:r>
          </a:p>
        </p:txBody>
      </p:sp>
      <p:sp>
        <p:nvSpPr>
          <p:cNvPr id="1023" name="Shape 1023"/>
          <p:cNvSpPr/>
          <p:nvPr/>
        </p:nvSpPr>
        <p:spPr>
          <a:xfrm>
            <a:off x="1507362" y="2924943"/>
            <a:ext cx="5201561" cy="3059742"/>
          </a:xfrm>
          <a:prstGeom prst="rect">
            <a:avLst/>
          </a:prstGeom>
          <a:blipFill>
            <a:blip r:embed="rId4"/>
            <a:stretch>
              <a:fillRect/>
            </a:stretch>
          </a:blipFill>
        </p:spPr>
      </p:sp>
      <p:sp>
        <p:nvSpPr>
          <p:cNvPr id="1024" name="Shape 1024"/>
          <p:cNvSpPr/>
          <p:nvPr/>
        </p:nvSpPr>
        <p:spPr>
          <a:xfrm>
            <a:off x="2954603" y="2685775"/>
            <a:ext cx="4141462" cy="2963672"/>
          </a:xfrm>
          <a:prstGeom prst="rect">
            <a:avLst/>
          </a:prstGeom>
          <a:blipFill>
            <a:blip r:embed="rId5"/>
            <a:stretch>
              <a:fillRect/>
            </a:stretch>
          </a:blipFill>
        </p:spPr>
      </p:sp>
      <p:sp>
        <p:nvSpPr>
          <p:cNvPr id="1025" name="Shape 1025"/>
          <p:cNvSpPr/>
          <p:nvPr/>
        </p:nvSpPr>
        <p:spPr>
          <a:xfrm>
            <a:off x="3423792" y="2348880"/>
            <a:ext cx="3672275" cy="3118535"/>
          </a:xfrm>
          <a:prstGeom prst="rect">
            <a:avLst/>
          </a:prstGeom>
          <a:blipFill>
            <a:blip r:embed="rId6"/>
            <a:stretch>
              <a:fillRect/>
            </a:stretch>
          </a:blipFill>
        </p:spPr>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3"/>
                                        </p:tgtEl>
                                        <p:attrNameLst>
                                          <p:attrName>style.visibility</p:attrName>
                                        </p:attrNameLst>
                                      </p:cBhvr>
                                      <p:to>
                                        <p:strVal val="visible"/>
                                      </p:to>
                                    </p:set>
                                    <p:animEffect transition="in" filter="fade">
                                      <p:cBhvr>
                                        <p:cTn id="7" dur="500"/>
                                        <p:tgtEl>
                                          <p:spTgt spid="10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4"/>
                                        </p:tgtEl>
                                        <p:attrNameLst>
                                          <p:attrName>style.visibility</p:attrName>
                                        </p:attrNameLst>
                                      </p:cBhvr>
                                      <p:to>
                                        <p:strVal val="visible"/>
                                      </p:to>
                                    </p:set>
                                    <p:animEffect transition="in" filter="fade">
                                      <p:cBhvr>
                                        <p:cTn id="12" dur="500"/>
                                        <p:tgtEl>
                                          <p:spTgt spid="10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5"/>
                                        </p:tgtEl>
                                        <p:attrNameLst>
                                          <p:attrName>style.visibility</p:attrName>
                                        </p:attrNameLst>
                                      </p:cBhvr>
                                      <p:to>
                                        <p:strVal val="visible"/>
                                      </p:to>
                                    </p:set>
                                    <p:animEffect transition="in" filter="fade">
                                      <p:cBhvr>
                                        <p:cTn id="17" dur="500"/>
                                        <p:tgtEl>
                                          <p:spTgt spid="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29"/>
        <p:cNvGrpSpPr/>
        <p:nvPr/>
      </p:nvGrpSpPr>
      <p:grpSpPr>
        <a:xfrm>
          <a:off x="0" y="0"/>
          <a:ext cx="0" cy="0"/>
          <a:chOff x="0" y="0"/>
          <a:chExt cx="0" cy="0"/>
        </a:xfrm>
      </p:grpSpPr>
      <p:sp>
        <p:nvSpPr>
          <p:cNvPr id="1030" name="Shape 1030"/>
          <p:cNvSpPr/>
          <p:nvPr/>
        </p:nvSpPr>
        <p:spPr>
          <a:xfrm>
            <a:off x="745997" y="3283239"/>
            <a:ext cx="4001845" cy="1818043"/>
          </a:xfrm>
          <a:prstGeom prst="rect">
            <a:avLst/>
          </a:prstGeom>
          <a:blipFill>
            <a:blip r:embed="rId4"/>
            <a:stretch>
              <a:fillRect/>
            </a:stretch>
          </a:blipFill>
        </p:spPr>
      </p:sp>
      <p:sp>
        <p:nvSpPr>
          <p:cNvPr id="1031" name="Shape 1031"/>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1032" name="Shape 1032"/>
          <p:cNvSpPr txBox="1"/>
          <p:nvPr/>
        </p:nvSpPr>
        <p:spPr>
          <a:xfrm>
            <a:off x="1602687" y="1196751"/>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視頻模組(</a:t>
            </a:r>
            <a:r>
              <a:rPr lang="en-US" sz="1800" b="0" i="0" u="none" strike="noStrike" cap="none" baseline="0">
                <a:solidFill>
                  <a:schemeClr val="dk1"/>
                </a:solidFill>
                <a:latin typeface="Arial"/>
                <a:ea typeface="Arial"/>
                <a:cs typeface="Arial"/>
                <a:sym typeface="Arial"/>
              </a:rPr>
              <a:t>video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module.ini</a:t>
            </a:r>
          </a:p>
        </p:txBody>
      </p:sp>
      <p:sp>
        <p:nvSpPr>
          <p:cNvPr id="1033" name="Shape 1033"/>
          <p:cNvSpPr/>
          <p:nvPr/>
        </p:nvSpPr>
        <p:spPr>
          <a:xfrm>
            <a:off x="3995935" y="2996951"/>
            <a:ext cx="4001843" cy="2390620"/>
          </a:xfrm>
          <a:prstGeom prst="rect">
            <a:avLst/>
          </a:prstGeom>
          <a:blipFill>
            <a:blip r:embed="rId5"/>
            <a:stretch>
              <a:fillRect/>
            </a:stretch>
          </a:blipFill>
        </p:spPr>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3"/>
                                        </p:tgtEl>
                                        <p:attrNameLst>
                                          <p:attrName>style.visibility</p:attrName>
                                        </p:attrNameLst>
                                      </p:cBhvr>
                                      <p:to>
                                        <p:strVal val="visible"/>
                                      </p:to>
                                    </p:set>
                                    <p:animEffect transition="in" filter="fade">
                                      <p:cBhvr>
                                        <p:cTn id="12"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37"/>
        <p:cNvGrpSpPr/>
        <p:nvPr/>
      </p:nvGrpSpPr>
      <p:grpSpPr>
        <a:xfrm>
          <a:off x="0" y="0"/>
          <a:ext cx="0" cy="0"/>
          <a:chOff x="0" y="0"/>
          <a:chExt cx="0" cy="0"/>
        </a:xfrm>
      </p:grpSpPr>
      <p:sp>
        <p:nvSpPr>
          <p:cNvPr id="1038" name="Shape 1038"/>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1039" name="Shape 1039"/>
          <p:cNvSpPr txBox="1"/>
          <p:nvPr/>
        </p:nvSpPr>
        <p:spPr>
          <a:xfrm>
            <a:off x="1602687" y="1196751"/>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視頻模組(</a:t>
            </a:r>
            <a:r>
              <a:rPr lang="en-US" sz="1800" b="0" i="0" u="none" strike="noStrike" cap="none" baseline="0">
                <a:solidFill>
                  <a:schemeClr val="dk1"/>
                </a:solidFill>
                <a:latin typeface="Arial"/>
                <a:ea typeface="Arial"/>
                <a:cs typeface="Arial"/>
                <a:sym typeface="Arial"/>
              </a:rPr>
              <a:t>video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feed.ini</a:t>
            </a:r>
          </a:p>
        </p:txBody>
      </p:sp>
      <p:grpSp>
        <p:nvGrpSpPr>
          <p:cNvPr id="1040" name="Shape 1040"/>
          <p:cNvGrpSpPr/>
          <p:nvPr/>
        </p:nvGrpSpPr>
        <p:grpSpPr>
          <a:xfrm>
            <a:off x="827583" y="3562902"/>
            <a:ext cx="4464495" cy="1419934"/>
            <a:chOff x="827583" y="2852935"/>
            <a:chExt cx="4464495" cy="1419934"/>
          </a:xfrm>
        </p:grpSpPr>
        <p:sp>
          <p:nvSpPr>
            <p:cNvPr id="1041" name="Shape 1041"/>
            <p:cNvSpPr/>
            <p:nvPr/>
          </p:nvSpPr>
          <p:spPr>
            <a:xfrm>
              <a:off x="827583" y="3369226"/>
              <a:ext cx="3116716" cy="903642"/>
            </a:xfrm>
            <a:prstGeom prst="rect">
              <a:avLst/>
            </a:prstGeom>
            <a:blipFill>
              <a:blip r:embed="rId4"/>
              <a:stretch>
                <a:fillRect/>
              </a:stretch>
            </a:blipFill>
          </p:spPr>
        </p:sp>
        <p:sp>
          <p:nvSpPr>
            <p:cNvPr id="1042" name="Shape 1042"/>
            <p:cNvSpPr/>
            <p:nvPr/>
          </p:nvSpPr>
          <p:spPr>
            <a:xfrm>
              <a:off x="2276572" y="2852935"/>
              <a:ext cx="3015507" cy="432047"/>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33970" y="23464"/>
                  </a:lnTo>
                  <a:lnTo>
                    <a:pt x="-44252" y="236643"/>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SzPct val="25000"/>
                <a:buNone/>
              </a:pPr>
              <a:r>
                <a:rPr lang="en-US" sz="1200" b="0" i="0" u="none" strike="noStrike" cap="none" baseline="0">
                  <a:solidFill>
                    <a:schemeClr val="lt1"/>
                  </a:solidFill>
                  <a:latin typeface="Arial"/>
                  <a:ea typeface="Arial"/>
                  <a:cs typeface="Arial"/>
                  <a:sym typeface="Arial"/>
                </a:rPr>
                <a:t>RETRIEVER_CLASS =“”採用不同的影音平台</a:t>
              </a:r>
            </a:p>
            <a:p>
              <a:pPr marL="0" marR="0" lvl="0" indent="0" algn="l" rtl="0">
                <a:spcBef>
                  <a:spcPts val="0"/>
                </a:spcBef>
                <a:spcAft>
                  <a:spcPts val="0"/>
                </a:spcAft>
                <a:buSzPct val="25000"/>
                <a:buNone/>
              </a:pPr>
              <a:r>
                <a:rPr lang="en-US" sz="1200" b="0" i="0" u="none" strike="noStrike" cap="none" baseline="0">
                  <a:solidFill>
                    <a:schemeClr val="lt1"/>
                  </a:solidFill>
                  <a:latin typeface="Arial"/>
                  <a:ea typeface="Arial"/>
                  <a:cs typeface="Arial"/>
                  <a:sym typeface="Arial"/>
                </a:rPr>
                <a:t>AUTHOR =“” #尋找作者相關影音</a:t>
              </a:r>
            </a:p>
          </p:txBody>
        </p:sp>
      </p:grpSp>
      <p:sp>
        <p:nvSpPr>
          <p:cNvPr id="1043" name="Shape 1043"/>
          <p:cNvSpPr/>
          <p:nvPr/>
        </p:nvSpPr>
        <p:spPr>
          <a:xfrm>
            <a:off x="3598092" y="2780927"/>
            <a:ext cx="4860032" cy="2875820"/>
          </a:xfrm>
          <a:prstGeom prst="rect">
            <a:avLst/>
          </a:prstGeom>
          <a:blipFill>
            <a:blip r:embed="rId5"/>
            <a:stretch>
              <a:fillRect/>
            </a:stretch>
          </a:blipFill>
        </p:spPr>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0"/>
                                        </p:tgtEl>
                                        <p:attrNameLst>
                                          <p:attrName>style.visibility</p:attrName>
                                        </p:attrNameLst>
                                      </p:cBhvr>
                                      <p:to>
                                        <p:strVal val="visible"/>
                                      </p:to>
                                    </p:set>
                                    <p:animEffect transition="in" filter="fade">
                                      <p:cBhvr>
                                        <p:cTn id="7" dur="500"/>
                                        <p:tgtEl>
                                          <p:spTgt spid="10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3"/>
                                        </p:tgtEl>
                                        <p:attrNameLst>
                                          <p:attrName>style.visibility</p:attrName>
                                        </p:attrNameLst>
                                      </p:cBhvr>
                                      <p:to>
                                        <p:strVal val="visible"/>
                                      </p:to>
                                    </p:set>
                                    <p:animEffect transition="in" filter="fade">
                                      <p:cBhvr>
                                        <p:cTn id="12" dur="500"/>
                                        <p:tgtEl>
                                          <p:spTgt spid="1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47"/>
        <p:cNvGrpSpPr/>
        <p:nvPr/>
      </p:nvGrpSpPr>
      <p:grpSpPr>
        <a:xfrm>
          <a:off x="0" y="0"/>
          <a:ext cx="0" cy="0"/>
          <a:chOff x="0" y="0"/>
          <a:chExt cx="0" cy="0"/>
        </a:xfrm>
      </p:grpSpPr>
      <p:sp>
        <p:nvSpPr>
          <p:cNvPr id="1048" name="Shape 1048"/>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1049" name="Shape 1049"/>
          <p:cNvSpPr txBox="1"/>
          <p:nvPr/>
        </p:nvSpPr>
        <p:spPr>
          <a:xfrm>
            <a:off x="1602687" y="1396807"/>
            <a:ext cx="6169318" cy="400109"/>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視頻模組(</a:t>
            </a:r>
            <a:r>
              <a:rPr lang="en-US" sz="1800" b="0" i="0" u="none" strike="noStrike" cap="none" baseline="0">
                <a:solidFill>
                  <a:schemeClr val="dk1"/>
                </a:solidFill>
                <a:latin typeface="Arial"/>
                <a:ea typeface="Arial"/>
                <a:cs typeface="Arial"/>
                <a:sym typeface="Arial"/>
              </a:rPr>
              <a:t>video module</a:t>
            </a:r>
            <a:r>
              <a:rPr lang="en-US" sz="2000" b="0" i="0" u="none" strike="noStrike" cap="none" baseline="0">
                <a:solidFill>
                  <a:schemeClr val="dk1"/>
                </a:solidFill>
                <a:latin typeface="Arial"/>
                <a:ea typeface="Arial"/>
                <a:cs typeface="Arial"/>
                <a:sym typeface="Arial"/>
              </a:rPr>
              <a:t>)</a:t>
            </a:r>
          </a:p>
        </p:txBody>
      </p:sp>
      <p:sp>
        <p:nvSpPr>
          <p:cNvPr id="1050" name="Shape 1050"/>
          <p:cNvSpPr/>
          <p:nvPr/>
        </p:nvSpPr>
        <p:spPr>
          <a:xfrm>
            <a:off x="1043608" y="2204864"/>
            <a:ext cx="7016428" cy="4085516"/>
          </a:xfrm>
          <a:prstGeom prst="rect">
            <a:avLst/>
          </a:prstGeom>
          <a:blipFill>
            <a:blip r:embed="rId4"/>
            <a:stretch>
              <a:fillRect/>
            </a:stretch>
          </a:blipFill>
        </p:spPr>
      </p:sp>
    </p:spTree>
  </p:cSld>
  <p:clrMapOvr>
    <a:masterClrMapping/>
  </p:clrMapOvr>
  <p:transition spd="slow">
    <p:cut/>
  </p:transition>
</p:sld>
</file>

<file path=ppt/slides/slide1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54"/>
        <p:cNvGrpSpPr/>
        <p:nvPr/>
      </p:nvGrpSpPr>
      <p:grpSpPr>
        <a:xfrm>
          <a:off x="0" y="0"/>
          <a:ext cx="0" cy="0"/>
          <a:chOff x="0" y="0"/>
          <a:chExt cx="0" cy="0"/>
        </a:xfrm>
      </p:grpSpPr>
      <p:sp>
        <p:nvSpPr>
          <p:cNvPr id="1055" name="Shape 1055"/>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1056" name="Shape 1056"/>
          <p:cNvSpPr txBox="1"/>
          <p:nvPr/>
        </p:nvSpPr>
        <p:spPr>
          <a:xfrm>
            <a:off x="1602687" y="1196751"/>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照片模組(</a:t>
            </a:r>
            <a:r>
              <a:rPr lang="en-US" sz="1800" b="0" i="0" u="none" strike="noStrike" cap="none" baseline="0">
                <a:solidFill>
                  <a:schemeClr val="dk1"/>
                </a:solidFill>
                <a:latin typeface="Arial"/>
                <a:ea typeface="Arial"/>
                <a:cs typeface="Arial"/>
                <a:sym typeface="Arial"/>
              </a:rPr>
              <a:t>Photos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module.ini</a:t>
            </a:r>
          </a:p>
        </p:txBody>
      </p:sp>
      <p:grpSp>
        <p:nvGrpSpPr>
          <p:cNvPr id="1057" name="Shape 1057"/>
          <p:cNvGrpSpPr/>
          <p:nvPr/>
        </p:nvGrpSpPr>
        <p:grpSpPr>
          <a:xfrm>
            <a:off x="875745" y="2996951"/>
            <a:ext cx="5280430" cy="2109710"/>
            <a:chOff x="875745" y="2996951"/>
            <a:chExt cx="5280430" cy="2109710"/>
          </a:xfrm>
        </p:grpSpPr>
        <p:sp>
          <p:nvSpPr>
            <p:cNvPr id="1058" name="Shape 1058"/>
            <p:cNvSpPr/>
            <p:nvPr/>
          </p:nvSpPr>
          <p:spPr>
            <a:xfrm>
              <a:off x="875745" y="3277860"/>
              <a:ext cx="3192033" cy="1828801"/>
            </a:xfrm>
            <a:prstGeom prst="rect">
              <a:avLst/>
            </a:prstGeom>
            <a:blipFill>
              <a:blip r:embed="rId4"/>
              <a:stretch>
                <a:fillRect/>
              </a:stretch>
            </a:blipFill>
          </p:spPr>
        </p:sp>
        <p:sp>
          <p:nvSpPr>
            <p:cNvPr id="1059" name="Shape 1059"/>
            <p:cNvSpPr/>
            <p:nvPr/>
          </p:nvSpPr>
          <p:spPr>
            <a:xfrm>
              <a:off x="3059832" y="2996951"/>
              <a:ext cx="3096343" cy="280909"/>
            </a:xfrm>
            <a:custGeom>
              <a:avLst/>
              <a:gdLst/>
              <a:ahLst/>
              <a:cxnLst/>
              <a:rect l="0" t="0" r="0" b="0"/>
              <a:pathLst>
                <a:path w="120000" h="120000" extrusionOk="0">
                  <a:moveTo>
                    <a:pt x="0" y="0"/>
                  </a:moveTo>
                  <a:lnTo>
                    <a:pt x="120000" y="0"/>
                  </a:lnTo>
                  <a:lnTo>
                    <a:pt x="120000" y="119999"/>
                  </a:lnTo>
                  <a:lnTo>
                    <a:pt x="0" y="119999"/>
                  </a:lnTo>
                  <a:close/>
                </a:path>
                <a:path w="120000" h="120000" fill="none" extrusionOk="0">
                  <a:moveTo>
                    <a:pt x="-9999" y="22500"/>
                  </a:moveTo>
                  <a:lnTo>
                    <a:pt x="-20000" y="22500"/>
                  </a:lnTo>
                  <a:lnTo>
                    <a:pt x="-46032" y="323415"/>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SzPct val="25000"/>
                <a:buNone/>
              </a:pPr>
              <a:r>
                <a:rPr lang="en-US" sz="1200" b="0" i="0" u="none" strike="noStrike" cap="none" baseline="0">
                  <a:solidFill>
                    <a:schemeClr val="lt1"/>
                  </a:solidFill>
                  <a:latin typeface="Arial"/>
                  <a:ea typeface="Arial"/>
                  <a:cs typeface="Arial"/>
                  <a:sym typeface="Arial"/>
                </a:rPr>
                <a:t>MAX_RESULTS=‘’ #每頁最多顯示的照片數量</a:t>
              </a:r>
            </a:p>
          </p:txBody>
        </p:sp>
      </p:grpSp>
      <p:sp>
        <p:nvSpPr>
          <p:cNvPr id="1060" name="Shape 1060"/>
          <p:cNvSpPr/>
          <p:nvPr/>
        </p:nvSpPr>
        <p:spPr>
          <a:xfrm>
            <a:off x="3681296" y="2817138"/>
            <a:ext cx="4090708" cy="2052022"/>
          </a:xfrm>
          <a:prstGeom prst="rect">
            <a:avLst/>
          </a:prstGeom>
          <a:blipFill>
            <a:blip r:embed="rId5"/>
            <a:stretch>
              <a:fillRect/>
            </a:stretch>
          </a:blipFill>
        </p:spPr>
      </p:sp>
      <p:sp>
        <p:nvSpPr>
          <p:cNvPr id="1061" name="Shape 1061"/>
          <p:cNvSpPr/>
          <p:nvPr/>
        </p:nvSpPr>
        <p:spPr>
          <a:xfrm>
            <a:off x="4071073" y="3198825"/>
            <a:ext cx="3969571" cy="1301674"/>
          </a:xfrm>
          <a:prstGeom prst="rect">
            <a:avLst/>
          </a:prstGeom>
          <a:blipFill>
            <a:blip r:embed="rId6"/>
            <a:stretch>
              <a:fillRect/>
            </a:stretch>
          </a:blipFill>
        </p:spPr>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animEffect transition="in" filter="fade">
                                      <p:cBhvr>
                                        <p:cTn id="7" dur="500"/>
                                        <p:tgtEl>
                                          <p:spTgt spid="10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60"/>
                                        </p:tgtEl>
                                        <p:attrNameLst>
                                          <p:attrName>style.visibility</p:attrName>
                                        </p:attrNameLst>
                                      </p:cBhvr>
                                      <p:to>
                                        <p:strVal val="visible"/>
                                      </p:to>
                                    </p:set>
                                    <p:animEffect transition="in" filter="fade">
                                      <p:cBhvr>
                                        <p:cTn id="12" dur="500"/>
                                        <p:tgtEl>
                                          <p:spTgt spid="106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1"/>
                                        </p:tgtEl>
                                        <p:attrNameLst>
                                          <p:attrName>style.visibility</p:attrName>
                                        </p:attrNameLst>
                                      </p:cBhvr>
                                      <p:to>
                                        <p:strVal val="visible"/>
                                      </p:to>
                                    </p:set>
                                    <p:animEffect transition="in" filter="fade">
                                      <p:cBhvr>
                                        <p:cTn id="17" dur="500"/>
                                        <p:tgtEl>
                                          <p:spTgt spid="1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65"/>
        <p:cNvGrpSpPr/>
        <p:nvPr/>
      </p:nvGrpSpPr>
      <p:grpSpPr>
        <a:xfrm>
          <a:off x="0" y="0"/>
          <a:ext cx="0" cy="0"/>
          <a:chOff x="0" y="0"/>
          <a:chExt cx="0" cy="0"/>
        </a:xfrm>
      </p:grpSpPr>
      <p:sp>
        <p:nvSpPr>
          <p:cNvPr id="1066" name="Shape 1066"/>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1067" name="Shape 1067"/>
          <p:cNvSpPr txBox="1"/>
          <p:nvPr/>
        </p:nvSpPr>
        <p:spPr>
          <a:xfrm>
            <a:off x="1602687" y="1196751"/>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照片模組(</a:t>
            </a:r>
            <a:r>
              <a:rPr lang="en-US" sz="1800" b="0" i="0" u="none" strike="noStrike" cap="none" baseline="0">
                <a:solidFill>
                  <a:schemeClr val="dk1"/>
                </a:solidFill>
                <a:latin typeface="Arial"/>
                <a:ea typeface="Arial"/>
                <a:cs typeface="Arial"/>
                <a:sym typeface="Arial"/>
              </a:rPr>
              <a:t>Photos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feed.ini</a:t>
            </a:r>
          </a:p>
        </p:txBody>
      </p:sp>
      <p:grpSp>
        <p:nvGrpSpPr>
          <p:cNvPr id="1068" name="Shape 1068"/>
          <p:cNvGrpSpPr/>
          <p:nvPr/>
        </p:nvGrpSpPr>
        <p:grpSpPr>
          <a:xfrm>
            <a:off x="778456" y="2338706"/>
            <a:ext cx="5377719" cy="3528509"/>
            <a:chOff x="778456" y="2338706"/>
            <a:chExt cx="5377719" cy="3528509"/>
          </a:xfrm>
        </p:grpSpPr>
        <p:sp>
          <p:nvSpPr>
            <p:cNvPr id="1069" name="Shape 1069"/>
            <p:cNvSpPr/>
            <p:nvPr/>
          </p:nvSpPr>
          <p:spPr>
            <a:xfrm>
              <a:off x="778456" y="2338706"/>
              <a:ext cx="4357602" cy="3528509"/>
            </a:xfrm>
            <a:prstGeom prst="rect">
              <a:avLst/>
            </a:prstGeom>
            <a:blipFill>
              <a:blip r:embed="rId4"/>
              <a:stretch>
                <a:fillRect/>
              </a:stretch>
            </a:blipFill>
          </p:spPr>
        </p:sp>
        <p:sp>
          <p:nvSpPr>
            <p:cNvPr id="1070" name="Shape 1070"/>
            <p:cNvSpPr/>
            <p:nvPr/>
          </p:nvSpPr>
          <p:spPr>
            <a:xfrm>
              <a:off x="3059832" y="2708919"/>
              <a:ext cx="3096343" cy="568941"/>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20000" y="22500"/>
                  </a:lnTo>
                  <a:lnTo>
                    <a:pt x="-46032" y="323415"/>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SzPct val="25000"/>
                <a:buNone/>
              </a:pPr>
              <a:r>
                <a:rPr lang="en-US" sz="1200" b="0" i="0" u="none" strike="noStrike" cap="none" baseline="0">
                  <a:solidFill>
                    <a:schemeClr val="lt1"/>
                  </a:solidFill>
                  <a:latin typeface="Arial"/>
                  <a:ea typeface="Arial"/>
                  <a:cs typeface="Arial"/>
                  <a:sym typeface="Arial"/>
                </a:rPr>
                <a:t>RETRIEVER_CLASS=‘’    #採用的照片平台</a:t>
              </a:r>
            </a:p>
            <a:p>
              <a:pPr marL="0" marR="0" lvl="0" indent="0" algn="l" rtl="0">
                <a:spcBef>
                  <a:spcPts val="0"/>
                </a:spcBef>
                <a:spcAft>
                  <a:spcPts val="0"/>
                </a:spcAft>
                <a:buSzPct val="25000"/>
                <a:buNone/>
              </a:pPr>
              <a:r>
                <a:rPr lang="en-US" sz="1200" b="0" i="0" u="none" strike="noStrike" cap="none" baseline="0">
                  <a:solidFill>
                    <a:schemeClr val="lt1"/>
                  </a:solidFill>
                  <a:latin typeface="Arial"/>
                  <a:ea typeface="Arial"/>
                  <a:cs typeface="Arial"/>
                  <a:sym typeface="Arial"/>
                </a:rPr>
                <a:t>USER=‘’                           #平台的帳號</a:t>
              </a:r>
            </a:p>
            <a:p>
              <a:pPr marL="0" marR="0" lvl="0" indent="0" algn="l" rtl="0">
                <a:spcBef>
                  <a:spcPts val="0"/>
                </a:spcBef>
                <a:spcAft>
                  <a:spcPts val="0"/>
                </a:spcAft>
                <a:buSzPct val="25000"/>
                <a:buNone/>
              </a:pPr>
              <a:r>
                <a:rPr lang="en-US" sz="1200" b="0" i="0" u="none" strike="noStrike" cap="none" baseline="0">
                  <a:solidFill>
                    <a:schemeClr val="lt1"/>
                  </a:solidFill>
                  <a:latin typeface="Arial"/>
                  <a:ea typeface="Arial"/>
                  <a:cs typeface="Arial"/>
                  <a:sym typeface="Arial"/>
                </a:rPr>
                <a:t>GALLERY=‘’                     #照片集ID</a:t>
              </a:r>
            </a:p>
          </p:txBody>
        </p:sp>
      </p:grpSp>
      <p:sp>
        <p:nvSpPr>
          <p:cNvPr id="1071" name="Shape 1071"/>
          <p:cNvSpPr/>
          <p:nvPr/>
        </p:nvSpPr>
        <p:spPr>
          <a:xfrm>
            <a:off x="3812373" y="2233783"/>
            <a:ext cx="4260027" cy="3633431"/>
          </a:xfrm>
          <a:prstGeom prst="rect">
            <a:avLst/>
          </a:prstGeom>
          <a:blipFill>
            <a:blip r:embed="rId5"/>
            <a:stretch>
              <a:fillRect/>
            </a:stretch>
          </a:blipFill>
        </p:spPr>
      </p:sp>
      <p:sp>
        <p:nvSpPr>
          <p:cNvPr id="1072" name="Shape 1072"/>
          <p:cNvSpPr/>
          <p:nvPr/>
        </p:nvSpPr>
        <p:spPr>
          <a:xfrm>
            <a:off x="3601235" y="2313934"/>
            <a:ext cx="5109882" cy="3473126"/>
          </a:xfrm>
          <a:prstGeom prst="rect">
            <a:avLst/>
          </a:prstGeom>
          <a:blipFill>
            <a:blip r:embed="rId6"/>
            <a:stretch>
              <a:fillRect/>
            </a:stretch>
          </a:blipFill>
        </p:spPr>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8"/>
                                        </p:tgtEl>
                                        <p:attrNameLst>
                                          <p:attrName>style.visibility</p:attrName>
                                        </p:attrNameLst>
                                      </p:cBhvr>
                                      <p:to>
                                        <p:strVal val="visible"/>
                                      </p:to>
                                    </p:set>
                                    <p:animEffect transition="in" filter="fade">
                                      <p:cBhvr>
                                        <p:cTn id="7" dur="500"/>
                                        <p:tgtEl>
                                          <p:spTgt spid="10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1"/>
                                        </p:tgtEl>
                                        <p:attrNameLst>
                                          <p:attrName>style.visibility</p:attrName>
                                        </p:attrNameLst>
                                      </p:cBhvr>
                                      <p:to>
                                        <p:strVal val="visible"/>
                                      </p:to>
                                    </p:set>
                                    <p:animEffect transition="in" filter="fade">
                                      <p:cBhvr>
                                        <p:cTn id="12" dur="500"/>
                                        <p:tgtEl>
                                          <p:spTgt spid="10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2"/>
                                        </p:tgtEl>
                                        <p:attrNameLst>
                                          <p:attrName>style.visibility</p:attrName>
                                        </p:attrNameLst>
                                      </p:cBhvr>
                                      <p:to>
                                        <p:strVal val="visible"/>
                                      </p:to>
                                    </p:set>
                                    <p:animEffect transition="in" filter="fade">
                                      <p:cBhvr>
                                        <p:cTn id="17" dur="500"/>
                                        <p:tgtEl>
                                          <p:spTgt spid="1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76"/>
        <p:cNvGrpSpPr/>
        <p:nvPr/>
      </p:nvGrpSpPr>
      <p:grpSpPr>
        <a:xfrm>
          <a:off x="0" y="0"/>
          <a:ext cx="0" cy="0"/>
          <a:chOff x="0" y="0"/>
          <a:chExt cx="0" cy="0"/>
        </a:xfrm>
      </p:grpSpPr>
      <p:sp>
        <p:nvSpPr>
          <p:cNvPr id="1077" name="Shape 1077"/>
          <p:cNvSpPr/>
          <p:nvPr/>
        </p:nvSpPr>
        <p:spPr>
          <a:xfrm>
            <a:off x="723100" y="2547028"/>
            <a:ext cx="4862455" cy="2250034"/>
          </a:xfrm>
          <a:prstGeom prst="rect">
            <a:avLst/>
          </a:prstGeom>
          <a:blipFill>
            <a:blip r:embed="rId4"/>
            <a:stretch>
              <a:fillRect/>
            </a:stretch>
          </a:blipFill>
        </p:spPr>
      </p:sp>
      <p:sp>
        <p:nvSpPr>
          <p:cNvPr id="1078" name="Shape 1078"/>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1079" name="Shape 1079"/>
          <p:cNvSpPr txBox="1"/>
          <p:nvPr/>
        </p:nvSpPr>
        <p:spPr>
          <a:xfrm>
            <a:off x="1602687" y="1196751"/>
            <a:ext cx="6169318" cy="400109"/>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照片模組(</a:t>
            </a:r>
            <a:r>
              <a:rPr lang="en-US" sz="1800" b="0" i="0" u="none" strike="noStrike" cap="none" baseline="0">
                <a:solidFill>
                  <a:schemeClr val="dk1"/>
                </a:solidFill>
                <a:latin typeface="Arial"/>
                <a:ea typeface="Arial"/>
                <a:cs typeface="Arial"/>
                <a:sym typeface="Arial"/>
              </a:rPr>
              <a:t>Photos module</a:t>
            </a:r>
            <a:r>
              <a:rPr lang="en-US" sz="2000" b="0" i="0" u="none" strike="noStrike" cap="none" baseline="0">
                <a:solidFill>
                  <a:schemeClr val="dk1"/>
                </a:solidFill>
                <a:latin typeface="Arial"/>
                <a:ea typeface="Arial"/>
                <a:cs typeface="Arial"/>
                <a:sym typeface="Arial"/>
              </a:rPr>
              <a:t>)</a:t>
            </a:r>
          </a:p>
        </p:txBody>
      </p:sp>
      <p:sp>
        <p:nvSpPr>
          <p:cNvPr id="1080" name="Shape 1080"/>
          <p:cNvSpPr/>
          <p:nvPr/>
        </p:nvSpPr>
        <p:spPr>
          <a:xfrm>
            <a:off x="1602687" y="2547028"/>
            <a:ext cx="5180050" cy="2560895"/>
          </a:xfrm>
          <a:prstGeom prst="rect">
            <a:avLst/>
          </a:prstGeom>
          <a:blipFill>
            <a:blip r:embed="rId5"/>
            <a:stretch>
              <a:fillRect/>
            </a:stretch>
          </a:blipFill>
        </p:spPr>
      </p:sp>
      <p:sp>
        <p:nvSpPr>
          <p:cNvPr id="1081" name="Shape 1081"/>
          <p:cNvSpPr/>
          <p:nvPr/>
        </p:nvSpPr>
        <p:spPr>
          <a:xfrm>
            <a:off x="2164902" y="2547028"/>
            <a:ext cx="5607102" cy="3200220"/>
          </a:xfrm>
          <a:prstGeom prst="rect">
            <a:avLst/>
          </a:prstGeom>
          <a:blipFill>
            <a:blip r:embed="rId6"/>
            <a:stretch>
              <a:fillRect/>
            </a:stretch>
          </a:blipFill>
        </p:spPr>
      </p:sp>
      <p:sp>
        <p:nvSpPr>
          <p:cNvPr id="1082" name="Shape 1082"/>
          <p:cNvSpPr/>
          <p:nvPr/>
        </p:nvSpPr>
        <p:spPr>
          <a:xfrm>
            <a:off x="2483767" y="2547026"/>
            <a:ext cx="5447228" cy="3010553"/>
          </a:xfrm>
          <a:prstGeom prst="rect">
            <a:avLst/>
          </a:prstGeom>
          <a:blipFill>
            <a:blip r:embed="rId7"/>
            <a:stretch>
              <a:fillRect/>
            </a:stretch>
          </a:blipFill>
        </p:spPr>
      </p:sp>
      <p:sp>
        <p:nvSpPr>
          <p:cNvPr id="1083" name="Shape 1083"/>
          <p:cNvSpPr/>
          <p:nvPr/>
        </p:nvSpPr>
        <p:spPr>
          <a:xfrm>
            <a:off x="2771800" y="2649013"/>
            <a:ext cx="5296049" cy="2160239"/>
          </a:xfrm>
          <a:prstGeom prst="rect">
            <a:avLst/>
          </a:prstGeom>
          <a:blipFill>
            <a:blip r:embed="rId8"/>
            <a:stretch>
              <a:fillRect/>
            </a:stretch>
          </a:blipFill>
        </p:spPr>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7"/>
                                        </p:tgtEl>
                                        <p:attrNameLst>
                                          <p:attrName>style.visibility</p:attrName>
                                        </p:attrNameLst>
                                      </p:cBhvr>
                                      <p:to>
                                        <p:strVal val="visible"/>
                                      </p:to>
                                    </p:set>
                                    <p:animEffect transition="in" filter="fade">
                                      <p:cBhvr>
                                        <p:cTn id="7" dur="500"/>
                                        <p:tgtEl>
                                          <p:spTgt spid="10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80"/>
                                        </p:tgtEl>
                                        <p:attrNameLst>
                                          <p:attrName>style.visibility</p:attrName>
                                        </p:attrNameLst>
                                      </p:cBhvr>
                                      <p:to>
                                        <p:strVal val="visible"/>
                                      </p:to>
                                    </p:set>
                                    <p:animEffect transition="in" filter="fade">
                                      <p:cBhvr>
                                        <p:cTn id="12" dur="500"/>
                                        <p:tgtEl>
                                          <p:spTgt spid="10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81"/>
                                        </p:tgtEl>
                                        <p:attrNameLst>
                                          <p:attrName>style.visibility</p:attrName>
                                        </p:attrNameLst>
                                      </p:cBhvr>
                                      <p:to>
                                        <p:strVal val="visible"/>
                                      </p:to>
                                    </p:set>
                                    <p:animEffect transition="in" filter="fade">
                                      <p:cBhvr>
                                        <p:cTn id="17" dur="500"/>
                                        <p:tgtEl>
                                          <p:spTgt spid="10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82"/>
                                        </p:tgtEl>
                                        <p:attrNameLst>
                                          <p:attrName>style.visibility</p:attrName>
                                        </p:attrNameLst>
                                      </p:cBhvr>
                                      <p:to>
                                        <p:strVal val="visible"/>
                                      </p:to>
                                    </p:set>
                                    <p:animEffect transition="in" filter="fade">
                                      <p:cBhvr>
                                        <p:cTn id="22" dur="500"/>
                                        <p:tgtEl>
                                          <p:spTgt spid="108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83"/>
                                        </p:tgtEl>
                                        <p:attrNameLst>
                                          <p:attrName>style.visibility</p:attrName>
                                        </p:attrNameLst>
                                      </p:cBhvr>
                                      <p:to>
                                        <p:strVal val="visible"/>
                                      </p:to>
                                    </p:set>
                                    <p:animEffect transition="in" filter="fade">
                                      <p:cBhvr>
                                        <p:cTn id="27" dur="500"/>
                                        <p:tgtEl>
                                          <p:spTgt spid="1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Calibri"/>
                <a:ea typeface="Calibri"/>
                <a:cs typeface="Calibri"/>
                <a:sym typeface="Calibri"/>
              </a:rPr>
              <a:t>Kurogo</a:t>
            </a:r>
          </a:p>
        </p:txBody>
      </p:sp>
      <p:sp>
        <p:nvSpPr>
          <p:cNvPr id="155" name="Shape 155"/>
          <p:cNvSpPr txBox="1">
            <a:spLocks noGrp="1"/>
          </p:cNvSpPr>
          <p:nvPr>
            <p:ph type="body" idx="1"/>
          </p:nvPr>
        </p:nvSpPr>
        <p:spPr>
          <a:xfrm>
            <a:off x="457200" y="1857375"/>
            <a:ext cx="8229600" cy="4525963"/>
          </a:xfrm>
          <a:prstGeom prst="rect">
            <a:avLst/>
          </a:prstGeom>
          <a:noFill/>
          <a:ln>
            <a:noFill/>
          </a:ln>
        </p:spPr>
        <p:txBody>
          <a:bodyPr lIns="91425" tIns="45700" rIns="91425" bIns="45700" anchor="t" anchorCtr="0">
            <a:noAutofit/>
          </a:bodyPr>
          <a:lstStyle/>
          <a:p>
            <a:pPr marL="342900" marR="0" lvl="0" indent="-342900" algn="l" rtl="0">
              <a:spcBef>
                <a:spcPts val="640"/>
              </a:spcBef>
              <a:spcAft>
                <a:spcPts val="0"/>
              </a:spcAft>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說明</a:t>
            </a:r>
          </a:p>
          <a:p>
            <a:pPr marL="742950" marR="0" lvl="1" indent="-285750" algn="l" rtl="0">
              <a:spcBef>
                <a:spcPts val="560"/>
              </a:spcBef>
              <a:spcAft>
                <a:spcPts val="0"/>
              </a:spcAft>
              <a:buClr>
                <a:schemeClr val="dk1"/>
              </a:buClr>
              <a:buSzPct val="100000"/>
              <a:buFont typeface="Calibri"/>
              <a:buChar char="–"/>
            </a:pPr>
            <a:r>
              <a:rPr lang="en-US" sz="2800" b="0" i="0" u="none" strike="noStrike" cap="none" baseline="0">
                <a:solidFill>
                  <a:schemeClr val="dk1"/>
                </a:solidFill>
                <a:latin typeface="Calibri"/>
                <a:ea typeface="Calibri"/>
                <a:cs typeface="Calibri"/>
                <a:sym typeface="Calibri"/>
              </a:rPr>
              <a:t>在日本的傳統戲劇，kurogo是完全黑色的舞台工作人員穿著。他們的工作是關閉及移動道具和演員的舞台。</a:t>
            </a:r>
          </a:p>
          <a:p>
            <a:pPr marL="742950" marR="0" lvl="1" indent="-285750" algn="l" rtl="0">
              <a:spcBef>
                <a:spcPts val="560"/>
              </a:spcBef>
              <a:spcAft>
                <a:spcPts val="0"/>
              </a:spcAft>
              <a:buClr>
                <a:schemeClr val="dk1"/>
              </a:buClr>
              <a:buSzPct val="100000"/>
              <a:buFont typeface="Calibri"/>
              <a:buChar char="–"/>
            </a:pPr>
            <a:r>
              <a:rPr lang="en-US" sz="2800" b="0" i="0" u="none" strike="noStrike" cap="none" baseline="0">
                <a:solidFill>
                  <a:schemeClr val="dk1"/>
                </a:solidFill>
                <a:latin typeface="Calibri"/>
                <a:ea typeface="Calibri"/>
                <a:cs typeface="Calibri"/>
                <a:sym typeface="Calibri"/>
              </a:rPr>
              <a:t>此涵義是一個kurogo是躲在背後運行，觀眾看不到，卻可以讓真正明星有耀眼表演。</a:t>
            </a:r>
          </a:p>
          <a:p>
            <a:endParaRPr lang="en-US" sz="2800" b="0" i="0" u="none" strike="noStrike" cap="none" baseline="0">
              <a:solidFill>
                <a:schemeClr val="dk1"/>
              </a:solidFill>
              <a:latin typeface="Calibri"/>
              <a:ea typeface="Calibri"/>
              <a:cs typeface="Calibri"/>
              <a:sym typeface="Calibri"/>
            </a:endParaRPr>
          </a:p>
          <a:p>
            <a:endParaRPr lang="en-US" sz="2800" b="0" i="0" u="none" strike="noStrike" cap="none" baseline="0">
              <a:solidFill>
                <a:schemeClr val="dk1"/>
              </a:solidFill>
              <a:latin typeface="Calibri"/>
              <a:ea typeface="Calibri"/>
              <a:cs typeface="Calibri"/>
              <a:sym typeface="Calibri"/>
            </a:endParaRPr>
          </a:p>
          <a:p>
            <a:endParaRPr lang="en-US" sz="2800" b="0" i="0" u="none" strike="noStrike" cap="none" baseline="0">
              <a:solidFill>
                <a:schemeClr val="dk1"/>
              </a:solidFill>
              <a:latin typeface="Calibri"/>
              <a:ea typeface="Calibri"/>
              <a:cs typeface="Calibri"/>
              <a:sym typeface="Calibri"/>
            </a:endParaRPr>
          </a:p>
          <a:p>
            <a:endParaRPr lang="en-US" sz="2800" b="0" i="0" u="none" strike="noStrike" cap="none" baseline="0">
              <a:solidFill>
                <a:schemeClr val="dk1"/>
              </a:solidFill>
              <a:latin typeface="Calibri"/>
              <a:ea typeface="Calibri"/>
              <a:cs typeface="Calibri"/>
              <a:sym typeface="Calibri"/>
            </a:endParaRPr>
          </a:p>
          <a:p>
            <a:endParaRPr lang="en-US" sz="2800" b="0" i="0" u="none" strike="noStrike" cap="none" baseline="0">
              <a:solidFill>
                <a:schemeClr val="dk1"/>
              </a:solidFill>
              <a:latin typeface="Calibri"/>
              <a:ea typeface="Calibri"/>
              <a:cs typeface="Calibri"/>
              <a:sym typeface="Calibri"/>
            </a:endParaRPr>
          </a:p>
          <a:p>
            <a:endParaRPr lang="en-US" sz="2800" b="0" i="0" u="none" strike="noStrike" cap="none" baseline="0">
              <a:solidFill>
                <a:schemeClr val="dk1"/>
              </a:solidFill>
              <a:latin typeface="Calibri"/>
              <a:ea typeface="Calibri"/>
              <a:cs typeface="Calibri"/>
              <a:sym typeface="Calibri"/>
            </a:endParaRPr>
          </a:p>
        </p:txBody>
      </p:sp>
    </p:spTree>
  </p:cSld>
  <p:clrMapOvr>
    <a:masterClrMapping/>
  </p:clrMapOvr>
  <p:transition spd="slow">
    <p:cut/>
  </p:transition>
</p:sld>
</file>

<file path=ppt/slides/slide1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87"/>
        <p:cNvGrpSpPr/>
        <p:nvPr/>
      </p:nvGrpSpPr>
      <p:grpSpPr>
        <a:xfrm>
          <a:off x="0" y="0"/>
          <a:ext cx="0" cy="0"/>
          <a:chOff x="0" y="0"/>
          <a:chExt cx="0" cy="0"/>
        </a:xfrm>
      </p:grpSpPr>
      <p:sp>
        <p:nvSpPr>
          <p:cNvPr id="1088" name="Shape 1088"/>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1089" name="Shape 1089"/>
          <p:cNvSpPr txBox="1"/>
          <p:nvPr/>
        </p:nvSpPr>
        <p:spPr>
          <a:xfrm>
            <a:off x="1602687" y="1196751"/>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網站統計模組(</a:t>
            </a:r>
            <a:r>
              <a:rPr lang="en-US" sz="1800" b="0" i="0" u="none" strike="noStrike" cap="none" baseline="0">
                <a:solidFill>
                  <a:schemeClr val="dk1"/>
                </a:solidFill>
                <a:latin typeface="Arial"/>
                <a:ea typeface="Arial"/>
                <a:cs typeface="Arial"/>
                <a:sym typeface="Arial"/>
              </a:rPr>
              <a:t>Site Statistics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stats-index.ini</a:t>
            </a:r>
          </a:p>
        </p:txBody>
      </p:sp>
      <p:sp>
        <p:nvSpPr>
          <p:cNvPr id="1090" name="Shape 1090"/>
          <p:cNvSpPr/>
          <p:nvPr/>
        </p:nvSpPr>
        <p:spPr>
          <a:xfrm>
            <a:off x="2267743" y="2492896"/>
            <a:ext cx="3958813" cy="3829188"/>
          </a:xfrm>
          <a:prstGeom prst="rect">
            <a:avLst/>
          </a:prstGeom>
          <a:blipFill>
            <a:blip r:embed="rId4"/>
            <a:stretch>
              <a:fillRect/>
            </a:stretch>
          </a:blipFill>
        </p:spPr>
      </p:sp>
      <p:sp>
        <p:nvSpPr>
          <p:cNvPr id="1091" name="Shape 1091"/>
          <p:cNvSpPr/>
          <p:nvPr/>
        </p:nvSpPr>
        <p:spPr>
          <a:xfrm>
            <a:off x="6372200" y="2937594"/>
            <a:ext cx="1656183" cy="280909"/>
          </a:xfrm>
          <a:custGeom>
            <a:avLst/>
            <a:gdLst/>
            <a:ahLst/>
            <a:cxnLst/>
            <a:rect l="0" t="0" r="0" b="0"/>
            <a:pathLst>
              <a:path w="120000" h="120000" extrusionOk="0">
                <a:moveTo>
                  <a:pt x="0" y="0"/>
                </a:moveTo>
                <a:lnTo>
                  <a:pt x="120000" y="0"/>
                </a:lnTo>
                <a:lnTo>
                  <a:pt x="120000" y="119999"/>
                </a:lnTo>
                <a:lnTo>
                  <a:pt x="0" y="119999"/>
                </a:lnTo>
                <a:close/>
              </a:path>
              <a:path w="120000" h="120000" fill="none" extrusionOk="0">
                <a:moveTo>
                  <a:pt x="-9999" y="22499"/>
                </a:moveTo>
                <a:lnTo>
                  <a:pt x="-83607" y="36285"/>
                </a:lnTo>
                <a:lnTo>
                  <a:pt x="-160717" y="383156"/>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SzPct val="25000"/>
              <a:buNone/>
            </a:pPr>
            <a:r>
              <a:rPr lang="en-US" sz="1200" b="0" i="0" u="none" strike="noStrike" cap="none" baseline="0">
                <a:solidFill>
                  <a:schemeClr val="lt1"/>
                </a:solidFill>
                <a:latin typeface="Arial"/>
                <a:ea typeface="Arial"/>
                <a:cs typeface="Arial"/>
                <a:sym typeface="Arial"/>
              </a:rPr>
              <a:t>網站分析統計參數</a:t>
            </a:r>
          </a:p>
        </p:txBody>
      </p:sp>
    </p:spTree>
  </p:cSld>
  <p:clrMapOvr>
    <a:masterClrMapping/>
  </p:clrMapOvr>
  <p:transition spd="slow">
    <p:cut/>
  </p:transition>
</p:sld>
</file>

<file path=ppt/slides/slide1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95"/>
        <p:cNvGrpSpPr/>
        <p:nvPr/>
      </p:nvGrpSpPr>
      <p:grpSpPr>
        <a:xfrm>
          <a:off x="0" y="0"/>
          <a:ext cx="0" cy="0"/>
          <a:chOff x="0" y="0"/>
          <a:chExt cx="0" cy="0"/>
        </a:xfrm>
      </p:grpSpPr>
      <p:sp>
        <p:nvSpPr>
          <p:cNvPr id="1096" name="Shape 1096"/>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1097" name="Shape 1097"/>
          <p:cNvSpPr txBox="1"/>
          <p:nvPr/>
        </p:nvSpPr>
        <p:spPr>
          <a:xfrm>
            <a:off x="1602687" y="1196751"/>
            <a:ext cx="6169318" cy="400109"/>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網站統計模組(</a:t>
            </a:r>
            <a:r>
              <a:rPr lang="en-US" sz="1800" b="0" i="0" u="none" strike="noStrike" cap="none" baseline="0">
                <a:solidFill>
                  <a:schemeClr val="dk1"/>
                </a:solidFill>
                <a:latin typeface="Arial"/>
                <a:ea typeface="Arial"/>
                <a:cs typeface="Arial"/>
                <a:sym typeface="Arial"/>
              </a:rPr>
              <a:t>Site Statistics module</a:t>
            </a:r>
            <a:r>
              <a:rPr lang="en-US" sz="2000" b="0" i="0" u="none" strike="noStrike" cap="none" baseline="0">
                <a:solidFill>
                  <a:schemeClr val="dk1"/>
                </a:solidFill>
                <a:latin typeface="Arial"/>
                <a:ea typeface="Arial"/>
                <a:cs typeface="Arial"/>
                <a:sym typeface="Arial"/>
              </a:rPr>
              <a:t>)</a:t>
            </a:r>
          </a:p>
        </p:txBody>
      </p:sp>
      <p:sp>
        <p:nvSpPr>
          <p:cNvPr id="1098" name="Shape 1098"/>
          <p:cNvSpPr/>
          <p:nvPr/>
        </p:nvSpPr>
        <p:spPr>
          <a:xfrm>
            <a:off x="1115616" y="1916832"/>
            <a:ext cx="7412018" cy="4399878"/>
          </a:xfrm>
          <a:prstGeom prst="rect">
            <a:avLst/>
          </a:prstGeom>
          <a:blipFill>
            <a:blip r:embed="rId4"/>
            <a:stretch>
              <a:fillRect/>
            </a:stretch>
          </a:blipFill>
        </p:spPr>
      </p:sp>
    </p:spTree>
  </p:cSld>
  <p:clrMapOvr>
    <a:masterClrMapping/>
  </p:clrMapOvr>
  <p:transition spd="slow">
    <p:cut/>
  </p:transition>
</p:sld>
</file>

<file path=ppt/slides/slide1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02"/>
        <p:cNvGrpSpPr/>
        <p:nvPr/>
      </p:nvGrpSpPr>
      <p:grpSpPr>
        <a:xfrm>
          <a:off x="0" y="0"/>
          <a:ext cx="0" cy="0"/>
          <a:chOff x="0" y="0"/>
          <a:chExt cx="0" cy="0"/>
        </a:xfrm>
      </p:grpSpPr>
      <p:sp>
        <p:nvSpPr>
          <p:cNvPr id="1103" name="Shape 1103"/>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1104" name="Shape 1104"/>
          <p:cNvSpPr txBox="1"/>
          <p:nvPr/>
        </p:nvSpPr>
        <p:spPr>
          <a:xfrm>
            <a:off x="1602687" y="1196751"/>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登入模組(</a:t>
            </a:r>
            <a:r>
              <a:rPr lang="en-US" sz="1800" b="0" i="0" u="none" strike="noStrike" cap="none" baseline="0">
                <a:solidFill>
                  <a:schemeClr val="dk1"/>
                </a:solidFill>
                <a:latin typeface="Arial"/>
                <a:ea typeface="Arial"/>
                <a:cs typeface="Arial"/>
                <a:sym typeface="Arial"/>
              </a:rPr>
              <a:t>login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config/site.ini</a:t>
            </a:r>
          </a:p>
        </p:txBody>
      </p:sp>
      <p:grpSp>
        <p:nvGrpSpPr>
          <p:cNvPr id="1105" name="Shape 1105"/>
          <p:cNvGrpSpPr/>
          <p:nvPr/>
        </p:nvGrpSpPr>
        <p:grpSpPr>
          <a:xfrm>
            <a:off x="1043608" y="2420888"/>
            <a:ext cx="4647303" cy="3248810"/>
            <a:chOff x="1043608" y="2420888"/>
            <a:chExt cx="4647303" cy="3248810"/>
          </a:xfrm>
        </p:grpSpPr>
        <p:grpSp>
          <p:nvGrpSpPr>
            <p:cNvPr id="1106" name="Shape 1106"/>
            <p:cNvGrpSpPr/>
            <p:nvPr/>
          </p:nvGrpSpPr>
          <p:grpSpPr>
            <a:xfrm>
              <a:off x="1043608" y="2420888"/>
              <a:ext cx="4647303" cy="3248810"/>
              <a:chOff x="1043608" y="2420888"/>
              <a:chExt cx="4647303" cy="3248810"/>
            </a:xfrm>
          </p:grpSpPr>
          <p:sp>
            <p:nvSpPr>
              <p:cNvPr id="1107" name="Shape 1107"/>
              <p:cNvSpPr/>
              <p:nvPr/>
            </p:nvSpPr>
            <p:spPr>
              <a:xfrm>
                <a:off x="1043608" y="2420888"/>
                <a:ext cx="4647303" cy="3248810"/>
              </a:xfrm>
              <a:prstGeom prst="rect">
                <a:avLst/>
              </a:prstGeom>
              <a:blipFill>
                <a:blip r:embed="rId4"/>
                <a:stretch>
                  <a:fillRect/>
                </a:stretch>
              </a:blipFill>
            </p:spPr>
          </p:sp>
          <p:sp>
            <p:nvSpPr>
              <p:cNvPr id="1108" name="Shape 1108"/>
              <p:cNvSpPr/>
              <p:nvPr/>
            </p:nvSpPr>
            <p:spPr>
              <a:xfrm>
                <a:off x="3674687" y="3356991"/>
                <a:ext cx="2016222" cy="352916"/>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98206" y="21654"/>
                    </a:lnTo>
                    <a:lnTo>
                      <a:pt x="-135322" y="285898"/>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SzPct val="25000"/>
                  <a:buNone/>
                </a:pPr>
                <a:r>
                  <a:rPr lang="en-US" sz="1200" b="0" i="0" u="none" strike="noStrike" cap="none" baseline="0">
                    <a:solidFill>
                      <a:schemeClr val="lt1"/>
                    </a:solidFill>
                    <a:latin typeface="Arial"/>
                    <a:ea typeface="Arial"/>
                    <a:cs typeface="Arial"/>
                    <a:sym typeface="Arial"/>
                  </a:rPr>
                  <a:t>AUTHENTICATION_ENABLE=1 #表示使用認證機制</a:t>
                </a:r>
              </a:p>
            </p:txBody>
          </p:sp>
        </p:grpSp>
        <p:sp>
          <p:nvSpPr>
            <p:cNvPr id="1109" name="Shape 1109"/>
            <p:cNvSpPr/>
            <p:nvPr/>
          </p:nvSpPr>
          <p:spPr>
            <a:xfrm>
              <a:off x="1043608" y="4293096"/>
              <a:ext cx="1872207" cy="216023"/>
            </a:xfrm>
            <a:prstGeom prst="rect">
              <a:avLst/>
            </a:prstGeom>
            <a:noFill/>
            <a:ln w="9525" cap="flat">
              <a:solidFill>
                <a:srgbClr val="FF0000"/>
              </a:solidFill>
              <a:prstDash val="solid"/>
              <a:round/>
              <a:headEnd type="none" w="med" len="med"/>
              <a:tailEnd type="none" w="med" len="med"/>
            </a:ln>
          </p:spPr>
          <p:txBody>
            <a:bodyPr lIns="91425" tIns="45700" rIns="91425" bIns="45700" anchor="ctr" anchorCtr="0">
              <a:noAutofit/>
            </a:bodyPr>
            <a:lstStyle/>
            <a:p>
              <a:endParaRPr/>
            </a:p>
          </p:txBody>
        </p:sp>
      </p:grpSp>
      <p:grpSp>
        <p:nvGrpSpPr>
          <p:cNvPr id="1110" name="Shape 1110"/>
          <p:cNvGrpSpPr/>
          <p:nvPr/>
        </p:nvGrpSpPr>
        <p:grpSpPr>
          <a:xfrm>
            <a:off x="3424721" y="2544600"/>
            <a:ext cx="4765637" cy="3001383"/>
            <a:chOff x="3424721" y="2544600"/>
            <a:chExt cx="4765637" cy="3001383"/>
          </a:xfrm>
        </p:grpSpPr>
        <p:sp>
          <p:nvSpPr>
            <p:cNvPr id="1111" name="Shape 1111"/>
            <p:cNvSpPr/>
            <p:nvPr/>
          </p:nvSpPr>
          <p:spPr>
            <a:xfrm>
              <a:off x="3424721" y="2544600"/>
              <a:ext cx="4765637" cy="3001383"/>
            </a:xfrm>
            <a:prstGeom prst="rect">
              <a:avLst/>
            </a:prstGeom>
            <a:blipFill>
              <a:blip r:embed="rId5"/>
              <a:stretch>
                <a:fillRect/>
              </a:stretch>
            </a:blipFill>
          </p:spPr>
        </p:sp>
        <p:sp>
          <p:nvSpPr>
            <p:cNvPr id="1112" name="Shape 1112"/>
            <p:cNvSpPr/>
            <p:nvPr/>
          </p:nvSpPr>
          <p:spPr>
            <a:xfrm>
              <a:off x="3449153" y="3789039"/>
              <a:ext cx="1872207" cy="216023"/>
            </a:xfrm>
            <a:prstGeom prst="rect">
              <a:avLst/>
            </a:prstGeom>
            <a:noFill/>
            <a:ln w="9525" cap="flat">
              <a:solidFill>
                <a:srgbClr val="FF0000"/>
              </a:solidFill>
              <a:prstDash val="solid"/>
              <a:round/>
              <a:headEnd type="none" w="med" len="med"/>
              <a:tailEnd type="none" w="med" len="med"/>
            </a:ln>
          </p:spPr>
          <p:txBody>
            <a:bodyPr lIns="91425" tIns="45700" rIns="91425" bIns="45700" anchor="ctr" anchorCtr="0">
              <a:noAutofit/>
            </a:bodyPr>
            <a:lstStyle/>
            <a:p>
              <a:endParaRPr/>
            </a:p>
          </p:txBody>
        </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5"/>
                                        </p:tgtEl>
                                        <p:attrNameLst>
                                          <p:attrName>style.visibility</p:attrName>
                                        </p:attrNameLst>
                                      </p:cBhvr>
                                      <p:to>
                                        <p:strVal val="visible"/>
                                      </p:to>
                                    </p:set>
                                    <p:animEffect transition="in" filter="fade">
                                      <p:cBhvr>
                                        <p:cTn id="7" dur="500"/>
                                        <p:tgtEl>
                                          <p:spTgt spid="11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10"/>
                                        </p:tgtEl>
                                        <p:attrNameLst>
                                          <p:attrName>style.visibility</p:attrName>
                                        </p:attrNameLst>
                                      </p:cBhvr>
                                      <p:to>
                                        <p:strVal val="visible"/>
                                      </p:to>
                                    </p:set>
                                    <p:animEffect transition="in" filter="fade">
                                      <p:cBhvr>
                                        <p:cTn id="12" dur="500"/>
                                        <p:tgtEl>
                                          <p:spTgt spid="1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16"/>
        <p:cNvGrpSpPr/>
        <p:nvPr/>
      </p:nvGrpSpPr>
      <p:grpSpPr>
        <a:xfrm>
          <a:off x="0" y="0"/>
          <a:ext cx="0" cy="0"/>
          <a:chOff x="0" y="0"/>
          <a:chExt cx="0" cy="0"/>
        </a:xfrm>
      </p:grpSpPr>
      <p:sp>
        <p:nvSpPr>
          <p:cNvPr id="1117" name="Shape 1117"/>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1118" name="Shape 1118"/>
          <p:cNvSpPr txBox="1"/>
          <p:nvPr/>
        </p:nvSpPr>
        <p:spPr>
          <a:xfrm>
            <a:off x="1602687" y="1196751"/>
            <a:ext cx="6169318" cy="677108"/>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登入模組(</a:t>
            </a:r>
            <a:r>
              <a:rPr lang="en-US" sz="1800" b="0" i="0" u="none" strike="noStrike" cap="none" baseline="0">
                <a:solidFill>
                  <a:schemeClr val="dk1"/>
                </a:solidFill>
                <a:latin typeface="Arial"/>
                <a:ea typeface="Arial"/>
                <a:cs typeface="Arial"/>
                <a:sym typeface="Arial"/>
              </a:rPr>
              <a:t>login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1800" b="0" i="0" u="none" strike="noStrike" cap="none" baseline="0">
                <a:solidFill>
                  <a:schemeClr val="dk1"/>
                </a:solidFill>
                <a:latin typeface="Arial"/>
                <a:ea typeface="Arial"/>
                <a:cs typeface="Arial"/>
                <a:sym typeface="Arial"/>
              </a:rPr>
              <a:t>config/authentication.ini</a:t>
            </a:r>
          </a:p>
        </p:txBody>
      </p:sp>
      <p:grpSp>
        <p:nvGrpSpPr>
          <p:cNvPr id="1119" name="Shape 1119"/>
          <p:cNvGrpSpPr/>
          <p:nvPr/>
        </p:nvGrpSpPr>
        <p:grpSpPr>
          <a:xfrm>
            <a:off x="1010203" y="2856573"/>
            <a:ext cx="5217980" cy="2314575"/>
            <a:chOff x="1010203" y="2856573"/>
            <a:chExt cx="5217980" cy="2314575"/>
          </a:xfrm>
        </p:grpSpPr>
        <p:sp>
          <p:nvSpPr>
            <p:cNvPr id="1120" name="Shape 1120"/>
            <p:cNvSpPr/>
            <p:nvPr/>
          </p:nvSpPr>
          <p:spPr>
            <a:xfrm>
              <a:off x="1010203" y="2856573"/>
              <a:ext cx="4038600" cy="2314575"/>
            </a:xfrm>
            <a:prstGeom prst="rect">
              <a:avLst/>
            </a:prstGeom>
            <a:blipFill>
              <a:blip r:embed="rId4"/>
              <a:stretch>
                <a:fillRect/>
              </a:stretch>
            </a:blipFill>
          </p:spPr>
        </p:sp>
        <p:sp>
          <p:nvSpPr>
            <p:cNvPr id="1121" name="Shape 1121"/>
            <p:cNvSpPr/>
            <p:nvPr/>
          </p:nvSpPr>
          <p:spPr>
            <a:xfrm>
              <a:off x="3995935" y="3128557"/>
              <a:ext cx="2232248" cy="588475"/>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98206" y="21654"/>
                  </a:lnTo>
                  <a:lnTo>
                    <a:pt x="-135322" y="285898"/>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SzPct val="25000"/>
                <a:buNone/>
              </a:pPr>
              <a:r>
                <a:rPr lang="en-US" sz="1200" b="0" i="0" u="none" strike="noStrike" cap="none" baseline="0">
                  <a:solidFill>
                    <a:schemeClr val="lt1"/>
                  </a:solidFill>
                  <a:latin typeface="Arial"/>
                  <a:ea typeface="Arial"/>
                  <a:cs typeface="Arial"/>
                  <a:sym typeface="Arial"/>
                </a:rPr>
                <a:t>[sqlite]  #使用資料庫進行驗證</a:t>
              </a:r>
            </a:p>
            <a:p>
              <a:pPr marL="0" marR="0" lvl="0" indent="0" algn="l" rtl="0">
                <a:spcBef>
                  <a:spcPts val="0"/>
                </a:spcBef>
                <a:spcAft>
                  <a:spcPts val="0"/>
                </a:spcAft>
                <a:buSzPct val="25000"/>
                <a:buNone/>
              </a:pPr>
              <a:r>
                <a:rPr lang="en-US" sz="1200" b="0" i="0" u="none" strike="noStrike" cap="none" baseline="0">
                  <a:solidFill>
                    <a:schemeClr val="lt1"/>
                  </a:solidFill>
                  <a:latin typeface="Arial"/>
                  <a:ea typeface="Arial"/>
                  <a:cs typeface="Arial"/>
                  <a:sym typeface="Arial"/>
                </a:rPr>
                <a:t>[eip]       #使用中心客製化機制進行驗證</a:t>
              </a:r>
            </a:p>
          </p:txBody>
        </p:sp>
      </p:grpSp>
      <p:sp>
        <p:nvSpPr>
          <p:cNvPr id="1122" name="Shape 1122"/>
          <p:cNvSpPr/>
          <p:nvPr/>
        </p:nvSpPr>
        <p:spPr>
          <a:xfrm>
            <a:off x="3779912" y="3233931"/>
            <a:ext cx="4464496" cy="1559857"/>
          </a:xfrm>
          <a:prstGeom prst="rect">
            <a:avLst/>
          </a:prstGeom>
          <a:blipFill>
            <a:blip r:embed="rId5"/>
            <a:stretch>
              <a:fillRect/>
            </a:stretch>
          </a:blipFill>
        </p:spPr>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9"/>
                                        </p:tgtEl>
                                        <p:attrNameLst>
                                          <p:attrName>style.visibility</p:attrName>
                                        </p:attrNameLst>
                                      </p:cBhvr>
                                      <p:to>
                                        <p:strVal val="visible"/>
                                      </p:to>
                                    </p:set>
                                    <p:animEffect transition="in" filter="fade">
                                      <p:cBhvr>
                                        <p:cTn id="7" dur="500"/>
                                        <p:tgtEl>
                                          <p:spTgt spid="11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2"/>
                                        </p:tgtEl>
                                        <p:attrNameLst>
                                          <p:attrName>style.visibility</p:attrName>
                                        </p:attrNameLst>
                                      </p:cBhvr>
                                      <p:to>
                                        <p:strVal val="visible"/>
                                      </p:to>
                                    </p:set>
                                    <p:animEffect transition="in" filter="fade">
                                      <p:cBhvr>
                                        <p:cTn id="12" dur="500"/>
                                        <p:tgtEl>
                                          <p:spTgt spid="1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26"/>
        <p:cNvGrpSpPr/>
        <p:nvPr/>
      </p:nvGrpSpPr>
      <p:grpSpPr>
        <a:xfrm>
          <a:off x="0" y="0"/>
          <a:ext cx="0" cy="0"/>
          <a:chOff x="0" y="0"/>
          <a:chExt cx="0" cy="0"/>
        </a:xfrm>
      </p:grpSpPr>
      <p:sp>
        <p:nvSpPr>
          <p:cNvPr id="1127" name="Shape 1127"/>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1128" name="Shape 1128"/>
          <p:cNvSpPr txBox="1"/>
          <p:nvPr/>
        </p:nvSpPr>
        <p:spPr>
          <a:xfrm>
            <a:off x="1602687" y="1196751"/>
            <a:ext cx="6169318" cy="677108"/>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登入模組(</a:t>
            </a:r>
            <a:r>
              <a:rPr lang="en-US" sz="1800" b="0" i="0" u="none" strike="noStrike" cap="none" baseline="0">
                <a:solidFill>
                  <a:schemeClr val="dk1"/>
                </a:solidFill>
                <a:latin typeface="Arial"/>
                <a:ea typeface="Arial"/>
                <a:cs typeface="Arial"/>
                <a:sym typeface="Arial"/>
              </a:rPr>
              <a:t>login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1800" b="0" i="0" u="none" strike="noStrike" cap="none" baseline="0">
                <a:solidFill>
                  <a:schemeClr val="dk1"/>
                </a:solidFill>
                <a:latin typeface="Arial"/>
                <a:ea typeface="Arial"/>
                <a:cs typeface="Arial"/>
                <a:sym typeface="Arial"/>
              </a:rPr>
              <a:t>認證模式</a:t>
            </a:r>
          </a:p>
        </p:txBody>
      </p:sp>
      <p:sp>
        <p:nvSpPr>
          <p:cNvPr id="1129" name="Shape 1129"/>
          <p:cNvSpPr/>
          <p:nvPr/>
        </p:nvSpPr>
        <p:spPr>
          <a:xfrm>
            <a:off x="1602687" y="2492896"/>
            <a:ext cx="6121100" cy="2883049"/>
          </a:xfrm>
          <a:prstGeom prst="rect">
            <a:avLst/>
          </a:prstGeom>
          <a:blipFill>
            <a:blip r:embed="rId4"/>
            <a:stretch>
              <a:fillRect/>
            </a:stretch>
          </a:blipFill>
        </p:spPr>
      </p:sp>
    </p:spTree>
  </p:cSld>
  <p:clrMapOvr>
    <a:masterClrMapping/>
  </p:clrMapOvr>
  <p:transition spd="slow">
    <p:cut/>
  </p:transition>
</p:sld>
</file>

<file path=ppt/slides/slide1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33"/>
        <p:cNvGrpSpPr/>
        <p:nvPr/>
      </p:nvGrpSpPr>
      <p:grpSpPr>
        <a:xfrm>
          <a:off x="0" y="0"/>
          <a:ext cx="0" cy="0"/>
          <a:chOff x="0" y="0"/>
          <a:chExt cx="0" cy="0"/>
        </a:xfrm>
      </p:grpSpPr>
      <p:sp>
        <p:nvSpPr>
          <p:cNvPr id="1134" name="Shape 1134"/>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1135" name="Shape 1135"/>
          <p:cNvSpPr txBox="1"/>
          <p:nvPr/>
        </p:nvSpPr>
        <p:spPr>
          <a:xfrm>
            <a:off x="1602687" y="1196751"/>
            <a:ext cx="6169200" cy="677100"/>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登入模組(</a:t>
            </a:r>
            <a:r>
              <a:rPr lang="en-US" sz="1800" b="0" i="0" u="none" strike="noStrike" cap="none" baseline="0">
                <a:solidFill>
                  <a:schemeClr val="dk1"/>
                </a:solidFill>
                <a:latin typeface="Arial"/>
                <a:ea typeface="Arial"/>
                <a:cs typeface="Arial"/>
                <a:sym typeface="Arial"/>
              </a:rPr>
              <a:t>login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1800">
                <a:solidFill>
                  <a:schemeClr val="dk1"/>
                </a:solidFill>
              </a:rPr>
              <a:t>檔案認證登入（file)</a:t>
            </a:r>
          </a:p>
        </p:txBody>
      </p:sp>
      <p:sp>
        <p:nvSpPr>
          <p:cNvPr id="1136" name="Shape 1136"/>
          <p:cNvSpPr txBox="1"/>
          <p:nvPr/>
        </p:nvSpPr>
        <p:spPr>
          <a:xfrm>
            <a:off x="7913075" y="5149775"/>
            <a:ext cx="3657600" cy="457200"/>
          </a:xfrm>
          <a:prstGeom prst="rect">
            <a:avLst/>
          </a:prstGeom>
        </p:spPr>
        <p:txBody>
          <a:bodyPr lIns="91425" tIns="91425" rIns="91425" bIns="91425" anchor="t" anchorCtr="0">
            <a:noAutofit/>
          </a:bodyPr>
          <a:lstStyle/>
          <a:p>
            <a:endParaRPr/>
          </a:p>
        </p:txBody>
      </p:sp>
      <p:sp>
        <p:nvSpPr>
          <p:cNvPr id="1137" name="Shape 1137"/>
          <p:cNvSpPr/>
          <p:nvPr/>
        </p:nvSpPr>
        <p:spPr>
          <a:xfrm>
            <a:off x="2078825" y="2430975"/>
            <a:ext cx="5095875" cy="895350"/>
          </a:xfrm>
          <a:prstGeom prst="rect">
            <a:avLst/>
          </a:prstGeom>
          <a:blipFill>
            <a:blip r:embed="rId4"/>
            <a:stretch>
              <a:fillRect/>
            </a:stretch>
          </a:blipFill>
        </p:spPr>
      </p:sp>
      <p:sp>
        <p:nvSpPr>
          <p:cNvPr id="1138" name="Shape 1138"/>
          <p:cNvSpPr/>
          <p:nvPr/>
        </p:nvSpPr>
        <p:spPr>
          <a:xfrm>
            <a:off x="2078825" y="3502475"/>
            <a:ext cx="5095875" cy="1009650"/>
          </a:xfrm>
          <a:prstGeom prst="rect">
            <a:avLst/>
          </a:prstGeom>
          <a:blipFill>
            <a:blip r:embed="rId5"/>
            <a:stretch>
              <a:fillRect/>
            </a:stretch>
          </a:blipFill>
        </p:spPr>
      </p:sp>
      <p:sp>
        <p:nvSpPr>
          <p:cNvPr id="1139" name="Shape 1139"/>
          <p:cNvSpPr/>
          <p:nvPr/>
        </p:nvSpPr>
        <p:spPr>
          <a:xfrm>
            <a:off x="2069300" y="4721150"/>
            <a:ext cx="5114925" cy="809625"/>
          </a:xfrm>
          <a:prstGeom prst="rect">
            <a:avLst/>
          </a:prstGeom>
          <a:blipFill>
            <a:blip r:embed="rId6"/>
            <a:stretch>
              <a:fillRect/>
            </a:stretch>
          </a:blipFill>
        </p:spPr>
      </p:sp>
    </p:spTree>
  </p:cSld>
  <p:clrMapOvr>
    <a:masterClrMapping/>
  </p:clrMapOvr>
  <p:transition spd="slow">
    <p:cut/>
  </p:transition>
</p:sld>
</file>

<file path=ppt/slides/slide1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43"/>
        <p:cNvGrpSpPr/>
        <p:nvPr/>
      </p:nvGrpSpPr>
      <p:grpSpPr>
        <a:xfrm>
          <a:off x="0" y="0"/>
          <a:ext cx="0" cy="0"/>
          <a:chOff x="0" y="0"/>
          <a:chExt cx="0" cy="0"/>
        </a:xfrm>
      </p:grpSpPr>
      <p:sp>
        <p:nvSpPr>
          <p:cNvPr id="1144" name="Shape 1144"/>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1145" name="Shape 1145"/>
          <p:cNvSpPr txBox="1"/>
          <p:nvPr/>
        </p:nvSpPr>
        <p:spPr>
          <a:xfrm>
            <a:off x="1602687" y="1196751"/>
            <a:ext cx="6169200" cy="677100"/>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登入模組(</a:t>
            </a:r>
            <a:r>
              <a:rPr lang="en-US" sz="1800" b="0" i="0" u="none" strike="noStrike" cap="none" baseline="0">
                <a:solidFill>
                  <a:schemeClr val="dk1"/>
                </a:solidFill>
                <a:latin typeface="Arial"/>
                <a:ea typeface="Arial"/>
                <a:cs typeface="Arial"/>
                <a:sym typeface="Arial"/>
              </a:rPr>
              <a:t>login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1800">
                <a:solidFill>
                  <a:schemeClr val="dk1"/>
                </a:solidFill>
              </a:rPr>
              <a:t>檔案認證登入（file)</a:t>
            </a:r>
          </a:p>
        </p:txBody>
      </p:sp>
      <p:sp>
        <p:nvSpPr>
          <p:cNvPr id="1146" name="Shape 1146"/>
          <p:cNvSpPr txBox="1"/>
          <p:nvPr/>
        </p:nvSpPr>
        <p:spPr>
          <a:xfrm>
            <a:off x="7913075" y="5149775"/>
            <a:ext cx="3657600" cy="457200"/>
          </a:xfrm>
          <a:prstGeom prst="rect">
            <a:avLst/>
          </a:prstGeom>
        </p:spPr>
        <p:txBody>
          <a:bodyPr lIns="91425" tIns="91425" rIns="91425" bIns="91425" anchor="t" anchorCtr="0">
            <a:noAutofit/>
          </a:bodyPr>
          <a:lstStyle/>
          <a:p>
            <a:endParaRPr/>
          </a:p>
        </p:txBody>
      </p:sp>
      <p:sp>
        <p:nvSpPr>
          <p:cNvPr id="1147" name="Shape 1147"/>
          <p:cNvSpPr/>
          <p:nvPr/>
        </p:nvSpPr>
        <p:spPr>
          <a:xfrm>
            <a:off x="2275275" y="2236575"/>
            <a:ext cx="4701675" cy="3955275"/>
          </a:xfrm>
          <a:prstGeom prst="rect">
            <a:avLst/>
          </a:prstGeom>
          <a:blipFill>
            <a:blip r:embed="rId4"/>
            <a:stretch>
              <a:fillRect/>
            </a:stretch>
          </a:blipFill>
        </p:spPr>
      </p:sp>
    </p:spTree>
  </p:cSld>
  <p:clrMapOvr>
    <a:masterClrMapping/>
  </p:clrMapOvr>
  <p:transition spd="slow">
    <p:cut/>
  </p:transition>
</p:sld>
</file>

<file path=ppt/slides/slide1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51"/>
        <p:cNvGrpSpPr/>
        <p:nvPr/>
      </p:nvGrpSpPr>
      <p:grpSpPr>
        <a:xfrm>
          <a:off x="0" y="0"/>
          <a:ext cx="0" cy="0"/>
          <a:chOff x="0" y="0"/>
          <a:chExt cx="0" cy="0"/>
        </a:xfrm>
      </p:grpSpPr>
      <p:sp>
        <p:nvSpPr>
          <p:cNvPr id="1152" name="Shape 1152"/>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1153" name="Shape 1153"/>
          <p:cNvSpPr txBox="1"/>
          <p:nvPr/>
        </p:nvSpPr>
        <p:spPr>
          <a:xfrm>
            <a:off x="1602687" y="1196751"/>
            <a:ext cx="6169200" cy="677100"/>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登入模組(</a:t>
            </a:r>
            <a:r>
              <a:rPr lang="en-US" sz="1800" b="0" i="0" u="none" strike="noStrike" cap="none" baseline="0">
                <a:solidFill>
                  <a:schemeClr val="dk1"/>
                </a:solidFill>
                <a:latin typeface="Arial"/>
                <a:ea typeface="Arial"/>
                <a:cs typeface="Arial"/>
                <a:sym typeface="Arial"/>
              </a:rPr>
              <a:t>login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1800">
                <a:solidFill>
                  <a:schemeClr val="dk1"/>
                </a:solidFill>
              </a:rPr>
              <a:t>資料庫登入（sqlite)</a:t>
            </a:r>
          </a:p>
        </p:txBody>
      </p:sp>
      <p:sp>
        <p:nvSpPr>
          <p:cNvPr id="1154" name="Shape 1154"/>
          <p:cNvSpPr/>
          <p:nvPr/>
        </p:nvSpPr>
        <p:spPr>
          <a:xfrm>
            <a:off x="1973650" y="1925325"/>
            <a:ext cx="4962525" cy="1504950"/>
          </a:xfrm>
          <a:prstGeom prst="rect">
            <a:avLst/>
          </a:prstGeom>
          <a:blipFill>
            <a:blip r:embed="rId4"/>
            <a:stretch>
              <a:fillRect/>
            </a:stretch>
          </a:blipFill>
        </p:spPr>
      </p:sp>
      <p:sp>
        <p:nvSpPr>
          <p:cNvPr id="1155" name="Shape 1155"/>
          <p:cNvSpPr/>
          <p:nvPr/>
        </p:nvSpPr>
        <p:spPr>
          <a:xfrm>
            <a:off x="1973650" y="3543725"/>
            <a:ext cx="4495800" cy="952500"/>
          </a:xfrm>
          <a:prstGeom prst="rect">
            <a:avLst/>
          </a:prstGeom>
          <a:blipFill>
            <a:blip r:embed="rId5"/>
            <a:stretch>
              <a:fillRect/>
            </a:stretch>
          </a:blipFill>
        </p:spPr>
      </p:sp>
      <p:sp>
        <p:nvSpPr>
          <p:cNvPr id="1156" name="Shape 1156"/>
          <p:cNvSpPr txBox="1"/>
          <p:nvPr/>
        </p:nvSpPr>
        <p:spPr>
          <a:xfrm>
            <a:off x="1184725" y="4737725"/>
            <a:ext cx="7215899" cy="1505099"/>
          </a:xfrm>
          <a:prstGeom prst="rect">
            <a:avLst/>
          </a:prstGeom>
        </p:spPr>
        <p:txBody>
          <a:bodyPr lIns="91425" tIns="91425" rIns="91425" bIns="91425" anchor="t" anchorCtr="0">
            <a:noAutofit/>
          </a:bodyPr>
          <a:lstStyle/>
          <a:p>
            <a:pPr lvl="0" rtl="0">
              <a:buNone/>
            </a:pPr>
            <a:r>
              <a:rPr lang="en-US" sz="1200">
                <a:solidFill>
                  <a:schemeClr val="dk1"/>
                </a:solidFill>
              </a:rPr>
              <a:t>#sqlite3 users.sqlite</a:t>
            </a:r>
          </a:p>
          <a:p>
            <a:pPr lvl="0" rtl="0">
              <a:lnSpc>
                <a:spcPct val="83333"/>
              </a:lnSpc>
              <a:buClr>
                <a:schemeClr val="dk1"/>
              </a:buClr>
              <a:buSzPct val="100000"/>
              <a:buFont typeface="Arial"/>
              <a:buNone/>
            </a:pPr>
            <a:r>
              <a:rPr lang="en-US" sz="1100">
                <a:solidFill>
                  <a:srgbClr val="333333"/>
                </a:solidFill>
                <a:latin typeface="Courier New"/>
                <a:ea typeface="Courier New"/>
                <a:cs typeface="Courier New"/>
                <a:sym typeface="Courier New"/>
              </a:rPr>
              <a:t>CREATE TABLE users (userID varchar(64), password varchar(32), email varchar(64), firstname varchar(50), lastname varchar(50));</a:t>
            </a:r>
          </a:p>
          <a:p>
            <a:pPr lvl="0" rtl="0">
              <a:lnSpc>
                <a:spcPct val="83333"/>
              </a:lnSpc>
              <a:buClr>
                <a:schemeClr val="dk1"/>
              </a:buClr>
              <a:buSzPct val="100000"/>
              <a:buFont typeface="Arial"/>
              <a:buNone/>
            </a:pPr>
            <a:r>
              <a:rPr lang="en-US" sz="1100">
                <a:solidFill>
                  <a:srgbClr val="333333"/>
                </a:solidFill>
                <a:latin typeface="Courier New"/>
                <a:ea typeface="Courier New"/>
                <a:cs typeface="Courier New"/>
                <a:sym typeface="Courier New"/>
              </a:rPr>
              <a:t>CREATE TABLE groups (`group` varchar(16), gid int);</a:t>
            </a:r>
          </a:p>
          <a:p>
            <a:pPr lvl="0" rtl="0">
              <a:lnSpc>
                <a:spcPct val="83333"/>
              </a:lnSpc>
              <a:buNone/>
            </a:pPr>
            <a:r>
              <a:rPr lang="en-US" sz="1100">
                <a:solidFill>
                  <a:srgbClr val="333333"/>
                </a:solidFill>
                <a:latin typeface="Courier New"/>
                <a:ea typeface="Courier New"/>
                <a:cs typeface="Courier New"/>
                <a:sym typeface="Courier New"/>
              </a:rPr>
              <a:t>CREATE TABLE groupmembers (gid int, authority varchar(32), userID varchar(64));</a:t>
            </a:r>
          </a:p>
          <a:p>
            <a:pPr lvl="0" rtl="0">
              <a:lnSpc>
                <a:spcPct val="83333"/>
              </a:lnSpc>
              <a:buNone/>
            </a:pPr>
            <a:r>
              <a:rPr lang="en-US" sz="1100">
                <a:solidFill>
                  <a:srgbClr val="333333"/>
                </a:solidFill>
                <a:latin typeface="Courier New"/>
                <a:ea typeface="Courier New"/>
                <a:cs typeface="Courier New"/>
                <a:sym typeface="Courier New"/>
              </a:rPr>
              <a:t>insert into users values(‘admin’,</a:t>
            </a:r>
            <a:r>
              <a:rPr lang="en-US" sz="800">
                <a:solidFill>
                  <a:srgbClr val="333333"/>
                </a:solidFill>
                <a:latin typeface="Courier New"/>
                <a:ea typeface="Courier New"/>
                <a:cs typeface="Courier New"/>
                <a:sym typeface="Courier New"/>
              </a:rPr>
              <a:t>’</a:t>
            </a:r>
            <a:r>
              <a:rPr lang="en-US" sz="800">
                <a:solidFill>
                  <a:schemeClr val="dk1"/>
                </a:solidFill>
              </a:rPr>
              <a:t>5a690d842935c51f26f473e025c1b97a’,’</a:t>
            </a:r>
            <a:r>
              <a:rPr lang="en-US" sz="800" u="sng">
                <a:solidFill>
                  <a:schemeClr val="hlink"/>
                </a:solidFill>
                <a:hlinkClick r:id="rId6"/>
              </a:rPr>
              <a:t>admin@ilc.edu.tw</a:t>
            </a:r>
            <a:r>
              <a:rPr lang="en-US" sz="800">
                <a:solidFill>
                  <a:schemeClr val="dk1"/>
                </a:solidFill>
              </a:rPr>
              <a:t>’,’waber’,’tsai’);</a:t>
            </a:r>
          </a:p>
          <a:p>
            <a:pPr lvl="0" rtl="0">
              <a:lnSpc>
                <a:spcPct val="83333"/>
              </a:lnSpc>
              <a:buClr>
                <a:schemeClr val="dk1"/>
              </a:buClr>
              <a:buSzPct val="137500"/>
              <a:buFont typeface="Arial"/>
              <a:buNone/>
            </a:pPr>
            <a:r>
              <a:rPr lang="en-US" sz="800">
                <a:solidFill>
                  <a:schemeClr val="dk1"/>
                </a:solidFill>
              </a:rPr>
              <a:t>.quit</a:t>
            </a:r>
          </a:p>
          <a:p>
            <a:endParaRPr lang="en-US" sz="800">
              <a:solidFill>
                <a:schemeClr val="dk1"/>
              </a:solidFill>
            </a:endParaRPr>
          </a:p>
        </p:txBody>
      </p:sp>
      <p:sp>
        <p:nvSpPr>
          <p:cNvPr id="1157" name="Shape 1157"/>
          <p:cNvSpPr txBox="1"/>
          <p:nvPr/>
        </p:nvSpPr>
        <p:spPr>
          <a:xfrm>
            <a:off x="7913075" y="5149775"/>
            <a:ext cx="3657600" cy="457200"/>
          </a:xfrm>
          <a:prstGeom prst="rect">
            <a:avLst/>
          </a:prstGeom>
        </p:spPr>
        <p:txBody>
          <a:bodyPr lIns="91425" tIns="91425" rIns="91425" bIns="91425" anchor="t" anchorCtr="0">
            <a:noAutofit/>
          </a:bodyPr>
          <a:lstStyle/>
          <a:p>
            <a:endParaRPr/>
          </a:p>
        </p:txBody>
      </p:sp>
    </p:spTree>
  </p:cSld>
  <p:clrMapOvr>
    <a:masterClrMapping/>
  </p:clrMapOvr>
  <p:transition spd="slow">
    <p:cut/>
  </p:transition>
</p:sld>
</file>

<file path=ppt/slides/slide1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61"/>
        <p:cNvGrpSpPr/>
        <p:nvPr/>
      </p:nvGrpSpPr>
      <p:grpSpPr>
        <a:xfrm>
          <a:off x="0" y="0"/>
          <a:ext cx="0" cy="0"/>
          <a:chOff x="0" y="0"/>
          <a:chExt cx="0" cy="0"/>
        </a:xfrm>
      </p:grpSpPr>
      <p:sp>
        <p:nvSpPr>
          <p:cNvPr id="1162" name="Shape 1162"/>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1163" name="Shape 1163"/>
          <p:cNvSpPr txBox="1"/>
          <p:nvPr/>
        </p:nvSpPr>
        <p:spPr>
          <a:xfrm>
            <a:off x="1602687" y="1196751"/>
            <a:ext cx="6169200" cy="677100"/>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登入模組(</a:t>
            </a:r>
            <a:r>
              <a:rPr lang="en-US" sz="1800" b="0" i="0" u="none" strike="noStrike" cap="none" baseline="0">
                <a:solidFill>
                  <a:schemeClr val="dk1"/>
                </a:solidFill>
                <a:latin typeface="Arial"/>
                <a:ea typeface="Arial"/>
                <a:cs typeface="Arial"/>
                <a:sym typeface="Arial"/>
              </a:rPr>
              <a:t>login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1800">
                <a:solidFill>
                  <a:schemeClr val="dk1"/>
                </a:solidFill>
              </a:rPr>
              <a:t>google登入</a:t>
            </a:r>
          </a:p>
        </p:txBody>
      </p:sp>
      <p:sp>
        <p:nvSpPr>
          <p:cNvPr id="1164" name="Shape 1164"/>
          <p:cNvSpPr/>
          <p:nvPr/>
        </p:nvSpPr>
        <p:spPr>
          <a:xfrm>
            <a:off x="2187225" y="2652000"/>
            <a:ext cx="3943350" cy="695325"/>
          </a:xfrm>
          <a:prstGeom prst="rect">
            <a:avLst/>
          </a:prstGeom>
          <a:blipFill>
            <a:blip r:embed="rId4"/>
            <a:stretch>
              <a:fillRect/>
            </a:stretch>
          </a:blipFill>
        </p:spPr>
      </p:sp>
    </p:spTree>
  </p:cSld>
  <p:clrMapOvr>
    <a:masterClrMapping/>
  </p:clrMapOvr>
  <p:transition spd="slow">
    <p:cut/>
  </p:transition>
</p:sld>
</file>

<file path=ppt/slides/slide1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68"/>
        <p:cNvGrpSpPr/>
        <p:nvPr/>
      </p:nvGrpSpPr>
      <p:grpSpPr>
        <a:xfrm>
          <a:off x="0" y="0"/>
          <a:ext cx="0" cy="0"/>
          <a:chOff x="0" y="0"/>
          <a:chExt cx="0" cy="0"/>
        </a:xfrm>
      </p:grpSpPr>
      <p:sp>
        <p:nvSpPr>
          <p:cNvPr id="1169" name="Shape 1169"/>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1170" name="Shape 1170"/>
          <p:cNvSpPr txBox="1"/>
          <p:nvPr/>
        </p:nvSpPr>
        <p:spPr>
          <a:xfrm>
            <a:off x="1602687" y="1196751"/>
            <a:ext cx="6169200" cy="677100"/>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登入模組(</a:t>
            </a:r>
            <a:r>
              <a:rPr lang="en-US" sz="1800" b="0" i="0" u="none" strike="noStrike" cap="none" baseline="0">
                <a:solidFill>
                  <a:schemeClr val="dk1"/>
                </a:solidFill>
                <a:latin typeface="Arial"/>
                <a:ea typeface="Arial"/>
                <a:cs typeface="Arial"/>
                <a:sym typeface="Arial"/>
              </a:rPr>
              <a:t>login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1800">
                <a:solidFill>
                  <a:schemeClr val="dk1"/>
                </a:solidFill>
              </a:rPr>
              <a:t>臉書登入（facebook)</a:t>
            </a:r>
          </a:p>
        </p:txBody>
      </p:sp>
      <p:sp>
        <p:nvSpPr>
          <p:cNvPr id="1171" name="Shape 1171"/>
          <p:cNvSpPr/>
          <p:nvPr/>
        </p:nvSpPr>
        <p:spPr>
          <a:xfrm>
            <a:off x="2074150" y="2061912"/>
            <a:ext cx="4781550" cy="1209675"/>
          </a:xfrm>
          <a:prstGeom prst="rect">
            <a:avLst/>
          </a:prstGeom>
          <a:blipFill>
            <a:blip r:embed="rId4"/>
            <a:stretch>
              <a:fillRect/>
            </a:stretch>
          </a:blipFill>
        </p:spPr>
      </p:sp>
      <p:sp>
        <p:nvSpPr>
          <p:cNvPr id="1172" name="Shape 1172"/>
          <p:cNvSpPr/>
          <p:nvPr/>
        </p:nvSpPr>
        <p:spPr>
          <a:xfrm>
            <a:off x="467550" y="3459675"/>
            <a:ext cx="3200400" cy="2411175"/>
          </a:xfrm>
          <a:prstGeom prst="rect">
            <a:avLst/>
          </a:prstGeom>
          <a:blipFill>
            <a:blip r:embed="rId5"/>
            <a:stretch>
              <a:fillRect/>
            </a:stretch>
          </a:blipFill>
        </p:spPr>
      </p:sp>
      <p:sp>
        <p:nvSpPr>
          <p:cNvPr id="1173" name="Shape 1173"/>
          <p:cNvSpPr/>
          <p:nvPr/>
        </p:nvSpPr>
        <p:spPr>
          <a:xfrm>
            <a:off x="3254100" y="3271600"/>
            <a:ext cx="4781550" cy="3431674"/>
          </a:xfrm>
          <a:prstGeom prst="rect">
            <a:avLst/>
          </a:prstGeom>
          <a:blipFill>
            <a:blip r:embed="rId6"/>
            <a:stretch>
              <a:fillRect/>
            </a:stretch>
          </a:blipFill>
        </p:spPr>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1"/>
                                        </p:tgtEl>
                                        <p:attrNameLst>
                                          <p:attrName>style.visibility</p:attrName>
                                        </p:attrNameLst>
                                      </p:cBhvr>
                                      <p:to>
                                        <p:strVal val="visible"/>
                                      </p:to>
                                    </p:set>
                                    <p:animEffect transition="in" filter="fade">
                                      <p:cBhvr>
                                        <p:cTn id="7" dur="1000"/>
                                        <p:tgtEl>
                                          <p:spTgt spid="11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72"/>
                                        </p:tgtEl>
                                        <p:attrNameLst>
                                          <p:attrName>style.visibility</p:attrName>
                                        </p:attrNameLst>
                                      </p:cBhvr>
                                      <p:to>
                                        <p:strVal val="visible"/>
                                      </p:to>
                                    </p:set>
                                    <p:animEffect transition="in" filter="fade">
                                      <p:cBhvr>
                                        <p:cTn id="12" dur="1000"/>
                                        <p:tgtEl>
                                          <p:spTgt spid="1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73"/>
                                        </p:tgtEl>
                                        <p:attrNameLst>
                                          <p:attrName>style.visibility</p:attrName>
                                        </p:attrNameLst>
                                      </p:cBhvr>
                                      <p:to>
                                        <p:strVal val="visible"/>
                                      </p:to>
                                    </p:set>
                                    <p:animEffect transition="in" filter="fade">
                                      <p:cBhvr>
                                        <p:cTn id="17" dur="1000"/>
                                        <p:tgtEl>
                                          <p:spTgt spid="1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Calibri"/>
                <a:ea typeface="Calibri"/>
                <a:cs typeface="Calibri"/>
                <a:sym typeface="Calibri"/>
              </a:rPr>
              <a:t>Kurogo</a:t>
            </a:r>
          </a:p>
        </p:txBody>
      </p:sp>
      <p:sp>
        <p:nvSpPr>
          <p:cNvPr id="161" name="Shape 161"/>
          <p:cNvSpPr/>
          <p:nvPr/>
        </p:nvSpPr>
        <p:spPr>
          <a:xfrm>
            <a:off x="366064" y="1340767"/>
            <a:ext cx="8513348" cy="4998672"/>
          </a:xfrm>
          <a:prstGeom prst="rect">
            <a:avLst/>
          </a:prstGeom>
          <a:blipFill>
            <a:blip r:embed="rId4"/>
            <a:stretch>
              <a:fillRect/>
            </a:stretch>
          </a:blipFill>
        </p:spPr>
      </p:sp>
    </p:spTree>
  </p:cSld>
  <p:clrMapOvr>
    <a:masterClrMapping/>
  </p:clrMapOvr>
  <p:transition spd="slow">
    <p:cut/>
  </p:transition>
</p:sld>
</file>

<file path=ppt/slides/slide1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77"/>
        <p:cNvGrpSpPr/>
        <p:nvPr/>
      </p:nvGrpSpPr>
      <p:grpSpPr>
        <a:xfrm>
          <a:off x="0" y="0"/>
          <a:ext cx="0" cy="0"/>
          <a:chOff x="0" y="0"/>
          <a:chExt cx="0" cy="0"/>
        </a:xfrm>
      </p:grpSpPr>
      <p:sp>
        <p:nvSpPr>
          <p:cNvPr id="1178" name="Shape 1178"/>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1179" name="Shape 1179"/>
          <p:cNvSpPr txBox="1"/>
          <p:nvPr/>
        </p:nvSpPr>
        <p:spPr>
          <a:xfrm>
            <a:off x="1602675" y="1196750"/>
            <a:ext cx="6169200" cy="432299"/>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登入模組(</a:t>
            </a:r>
            <a:r>
              <a:rPr lang="en-US" sz="1800" b="0" i="0" u="none" strike="noStrike" cap="none" baseline="0">
                <a:solidFill>
                  <a:schemeClr val="dk1"/>
                </a:solidFill>
                <a:latin typeface="Arial"/>
                <a:ea typeface="Arial"/>
                <a:cs typeface="Arial"/>
                <a:sym typeface="Arial"/>
              </a:rPr>
              <a:t>login module</a:t>
            </a:r>
            <a:r>
              <a:rPr lang="en-US" sz="2000">
                <a:solidFill>
                  <a:schemeClr val="dk1"/>
                </a:solidFill>
              </a:rPr>
              <a:t>)</a:t>
            </a:r>
          </a:p>
        </p:txBody>
      </p:sp>
      <p:sp>
        <p:nvSpPr>
          <p:cNvPr id="1180" name="Shape 1180"/>
          <p:cNvSpPr/>
          <p:nvPr/>
        </p:nvSpPr>
        <p:spPr>
          <a:xfrm>
            <a:off x="2282062" y="2136950"/>
            <a:ext cx="4600575" cy="3333750"/>
          </a:xfrm>
          <a:prstGeom prst="rect">
            <a:avLst/>
          </a:prstGeom>
          <a:blipFill>
            <a:blip r:embed="rId4"/>
            <a:stretch>
              <a:fillRect/>
            </a:stretch>
          </a:blipFill>
        </p:spPr>
      </p:sp>
    </p:spTree>
  </p:cSld>
  <p:clrMapOvr>
    <a:masterClrMapping/>
  </p:clrMapOvr>
  <p:transition spd="slow">
    <p:fade/>
  </p:transition>
</p:sld>
</file>

<file path=ppt/slides/slide1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84"/>
        <p:cNvGrpSpPr/>
        <p:nvPr/>
      </p:nvGrpSpPr>
      <p:grpSpPr>
        <a:xfrm>
          <a:off x="0" y="0"/>
          <a:ext cx="0" cy="0"/>
          <a:chOff x="0" y="0"/>
          <a:chExt cx="0" cy="0"/>
        </a:xfrm>
      </p:grpSpPr>
      <p:sp>
        <p:nvSpPr>
          <p:cNvPr id="1185" name="Shape 1185"/>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1186" name="Shape 1186"/>
          <p:cNvSpPr txBox="1"/>
          <p:nvPr/>
        </p:nvSpPr>
        <p:spPr>
          <a:xfrm>
            <a:off x="1602674" y="1196750"/>
            <a:ext cx="6313799" cy="677100"/>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登入模組(</a:t>
            </a:r>
            <a:r>
              <a:rPr lang="en-US" sz="1800" b="0" i="0" u="none" strike="noStrike" cap="none" baseline="0">
                <a:solidFill>
                  <a:schemeClr val="dk1"/>
                </a:solidFill>
                <a:latin typeface="Arial"/>
                <a:ea typeface="Arial"/>
                <a:cs typeface="Arial"/>
                <a:sym typeface="Arial"/>
              </a:rPr>
              <a:t>login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1800" b="0" i="0" u="none" strike="noStrike" cap="none" baseline="0">
                <a:solidFill>
                  <a:schemeClr val="dk1"/>
                </a:solidFill>
                <a:latin typeface="Arial"/>
                <a:ea typeface="Arial"/>
                <a:cs typeface="Arial"/>
                <a:sym typeface="Arial"/>
              </a:rPr>
              <a:t>如何使用在不同模組中</a:t>
            </a:r>
            <a:r>
              <a:rPr lang="en-US" sz="1800">
                <a:solidFill>
                  <a:schemeClr val="dk1"/>
                </a:solidFill>
              </a:rPr>
              <a:t>（設定map模組的存取控制）</a:t>
            </a:r>
          </a:p>
        </p:txBody>
      </p:sp>
      <p:sp>
        <p:nvSpPr>
          <p:cNvPr id="1187" name="Shape 1187"/>
          <p:cNvSpPr/>
          <p:nvPr/>
        </p:nvSpPr>
        <p:spPr>
          <a:xfrm>
            <a:off x="1834600" y="2118125"/>
            <a:ext cx="5705475" cy="4433400"/>
          </a:xfrm>
          <a:prstGeom prst="rect">
            <a:avLst/>
          </a:prstGeom>
          <a:blipFill>
            <a:blip r:embed="rId4"/>
            <a:stretch>
              <a:fillRect/>
            </a:stretch>
          </a:blipFill>
        </p:spPr>
      </p:sp>
    </p:spTree>
  </p:cSld>
  <p:clrMapOvr>
    <a:masterClrMapping/>
  </p:clrMapOvr>
  <p:transition spd="slow">
    <p:cut/>
  </p:transition>
</p:sld>
</file>

<file path=ppt/slides/slide1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91"/>
        <p:cNvGrpSpPr/>
        <p:nvPr/>
      </p:nvGrpSpPr>
      <p:grpSpPr>
        <a:xfrm>
          <a:off x="0" y="0"/>
          <a:ext cx="0" cy="0"/>
          <a:chOff x="0" y="0"/>
          <a:chExt cx="0" cy="0"/>
        </a:xfrm>
      </p:grpSpPr>
      <p:sp>
        <p:nvSpPr>
          <p:cNvPr id="1192" name="Shape 1192"/>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1193" name="Shape 1193"/>
          <p:cNvSpPr txBox="1"/>
          <p:nvPr/>
        </p:nvSpPr>
        <p:spPr>
          <a:xfrm>
            <a:off x="1602674" y="1196750"/>
            <a:ext cx="6313799" cy="677100"/>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登入模組(</a:t>
            </a:r>
            <a:r>
              <a:rPr lang="en-US" sz="1800" b="0" i="0" u="none" strike="noStrike" cap="none" baseline="0">
                <a:solidFill>
                  <a:schemeClr val="dk1"/>
                </a:solidFill>
                <a:latin typeface="Arial"/>
                <a:ea typeface="Arial"/>
                <a:cs typeface="Arial"/>
                <a:sym typeface="Arial"/>
              </a:rPr>
              <a:t>login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1800">
                <a:solidFill>
                  <a:schemeClr val="dk1"/>
                </a:solidFill>
              </a:rPr>
              <a:t>存取控制的參數</a:t>
            </a:r>
          </a:p>
        </p:txBody>
      </p:sp>
      <p:sp>
        <p:nvSpPr>
          <p:cNvPr id="1194" name="Shape 1194"/>
          <p:cNvSpPr/>
          <p:nvPr/>
        </p:nvSpPr>
        <p:spPr>
          <a:xfrm>
            <a:off x="777650" y="1989600"/>
            <a:ext cx="7588675" cy="4405550"/>
          </a:xfrm>
          <a:prstGeom prst="rect">
            <a:avLst/>
          </a:prstGeom>
          <a:blipFill>
            <a:blip r:embed="rId4"/>
            <a:stretch>
              <a:fillRect/>
            </a:stretch>
          </a:blipFill>
        </p:spPr>
      </p:sp>
    </p:spTree>
  </p:cSld>
  <p:clrMapOvr>
    <a:masterClrMapping/>
  </p:clrMapOvr>
  <p:transition spd="slow">
    <p:cut/>
  </p:transition>
</p:sld>
</file>

<file path=ppt/slides/slide1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98"/>
        <p:cNvGrpSpPr/>
        <p:nvPr/>
      </p:nvGrpSpPr>
      <p:grpSpPr>
        <a:xfrm>
          <a:off x="0" y="0"/>
          <a:ext cx="0" cy="0"/>
          <a:chOff x="0" y="0"/>
          <a:chExt cx="0" cy="0"/>
        </a:xfrm>
      </p:grpSpPr>
      <p:sp>
        <p:nvSpPr>
          <p:cNvPr id="1199" name="Shape 1199"/>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1200" name="Shape 1200"/>
          <p:cNvSpPr txBox="1"/>
          <p:nvPr/>
        </p:nvSpPr>
        <p:spPr>
          <a:xfrm>
            <a:off x="1602687" y="1196751"/>
            <a:ext cx="6169200" cy="677100"/>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登入模組(</a:t>
            </a:r>
            <a:r>
              <a:rPr lang="en-US" sz="1800" b="0" i="0" u="none" strike="noStrike" cap="none" baseline="0">
                <a:solidFill>
                  <a:schemeClr val="dk1"/>
                </a:solidFill>
                <a:latin typeface="Arial"/>
                <a:ea typeface="Arial"/>
                <a:cs typeface="Arial"/>
                <a:sym typeface="Arial"/>
              </a:rPr>
              <a:t>login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1800">
                <a:solidFill>
                  <a:schemeClr val="dk1"/>
                </a:solidFill>
              </a:rPr>
              <a:t>使用map模組時</a:t>
            </a:r>
          </a:p>
        </p:txBody>
      </p:sp>
      <p:sp>
        <p:nvSpPr>
          <p:cNvPr id="1201" name="Shape 1201"/>
          <p:cNvSpPr/>
          <p:nvPr/>
        </p:nvSpPr>
        <p:spPr>
          <a:xfrm>
            <a:off x="554350" y="2852900"/>
            <a:ext cx="4562475" cy="3352800"/>
          </a:xfrm>
          <a:prstGeom prst="rect">
            <a:avLst/>
          </a:prstGeom>
          <a:blipFill>
            <a:blip r:embed="rId4"/>
            <a:stretch>
              <a:fillRect/>
            </a:stretch>
          </a:blipFill>
        </p:spPr>
      </p:sp>
      <p:grpSp>
        <p:nvGrpSpPr>
          <p:cNvPr id="1202" name="Shape 1202"/>
          <p:cNvGrpSpPr/>
          <p:nvPr/>
        </p:nvGrpSpPr>
        <p:grpSpPr>
          <a:xfrm>
            <a:off x="3188425" y="2914325"/>
            <a:ext cx="5233450" cy="1381125"/>
            <a:chOff x="3025150" y="2788725"/>
            <a:chExt cx="5233450" cy="1381125"/>
          </a:xfrm>
        </p:grpSpPr>
        <p:sp>
          <p:nvSpPr>
            <p:cNvPr id="1203" name="Shape 1203"/>
            <p:cNvSpPr/>
            <p:nvPr/>
          </p:nvSpPr>
          <p:spPr>
            <a:xfrm>
              <a:off x="3025150" y="2788725"/>
              <a:ext cx="5233450" cy="1381125"/>
            </a:xfrm>
            <a:prstGeom prst="rect">
              <a:avLst/>
            </a:prstGeom>
            <a:blipFill>
              <a:blip r:embed="rId5"/>
              <a:stretch>
                <a:fillRect/>
              </a:stretch>
            </a:blipFill>
          </p:spPr>
        </p:sp>
        <p:sp>
          <p:nvSpPr>
            <p:cNvPr id="1204" name="Shape 1204"/>
            <p:cNvSpPr txBox="1"/>
            <p:nvPr/>
          </p:nvSpPr>
          <p:spPr>
            <a:xfrm>
              <a:off x="4320800" y="3592275"/>
              <a:ext cx="2439299" cy="350400"/>
            </a:xfrm>
            <a:prstGeom prst="rect">
              <a:avLst/>
            </a:prstGeom>
          </p:spPr>
          <p:txBody>
            <a:bodyPr lIns="91425" tIns="91425" rIns="91425" bIns="91425" anchor="t" anchorCtr="0">
              <a:noAutofit/>
            </a:bodyPr>
            <a:lstStyle/>
            <a:p>
              <a:pPr>
                <a:buNone/>
              </a:pPr>
              <a:r>
                <a:rPr lang="en-US">
                  <a:solidFill>
                    <a:srgbClr val="FF0000"/>
                  </a:solidFill>
                </a:rPr>
                <a:t>使用google認證時的畫面！</a:t>
              </a:r>
            </a:p>
          </p:txBody>
        </p:sp>
      </p:grpSp>
      <p:sp>
        <p:nvSpPr>
          <p:cNvPr id="1205" name="Shape 1205"/>
          <p:cNvSpPr txBox="1"/>
          <p:nvPr/>
        </p:nvSpPr>
        <p:spPr>
          <a:xfrm>
            <a:off x="3188425" y="4873475"/>
            <a:ext cx="3209100" cy="433500"/>
          </a:xfrm>
          <a:prstGeom prst="rect">
            <a:avLst/>
          </a:prstGeom>
        </p:spPr>
        <p:txBody>
          <a:bodyPr lIns="91425" tIns="91425" rIns="91425" bIns="91425" anchor="t" anchorCtr="0">
            <a:noAutofit/>
          </a:bodyPr>
          <a:lstStyle/>
          <a:p>
            <a:pPr>
              <a:buNone/>
            </a:pPr>
            <a:r>
              <a:rPr lang="en-US" sz="1800" b="1">
                <a:solidFill>
                  <a:srgbClr val="FF0000"/>
                </a:solidFill>
              </a:rPr>
              <a:t>只能使用Database進行認證!</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1"/>
                                        </p:tgtEl>
                                        <p:attrNameLst>
                                          <p:attrName>style.visibility</p:attrName>
                                        </p:attrNameLst>
                                      </p:cBhvr>
                                      <p:to>
                                        <p:strVal val="visible"/>
                                      </p:to>
                                    </p:set>
                                    <p:animEffect transition="in" filter="fade">
                                      <p:cBhvr>
                                        <p:cTn id="7" dur="1000"/>
                                        <p:tgtEl>
                                          <p:spTgt spid="12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02"/>
                                        </p:tgtEl>
                                        <p:attrNameLst>
                                          <p:attrName>style.visibility</p:attrName>
                                        </p:attrNameLst>
                                      </p:cBhvr>
                                      <p:to>
                                        <p:strVal val="visible"/>
                                      </p:to>
                                    </p:set>
                                    <p:animEffect transition="in" filter="fade">
                                      <p:cBhvr>
                                        <p:cTn id="12" dur="1000"/>
                                        <p:tgtEl>
                                          <p:spTgt spid="12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05"/>
                                        </p:tgtEl>
                                        <p:attrNameLst>
                                          <p:attrName>style.visibility</p:attrName>
                                        </p:attrNameLst>
                                      </p:cBhvr>
                                      <p:to>
                                        <p:strVal val="visible"/>
                                      </p:to>
                                    </p:set>
                                    <p:animEffect transition="in" filter="fade">
                                      <p:cBhvr>
                                        <p:cTn id="17" dur="1000"/>
                                        <p:tgtEl>
                                          <p:spTgt spid="1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209"/>
        <p:cNvGrpSpPr/>
        <p:nvPr/>
      </p:nvGrpSpPr>
      <p:grpSpPr>
        <a:xfrm>
          <a:off x="0" y="0"/>
          <a:ext cx="0" cy="0"/>
          <a:chOff x="0" y="0"/>
          <a:chExt cx="0" cy="0"/>
        </a:xfrm>
      </p:grpSpPr>
      <p:sp>
        <p:nvSpPr>
          <p:cNvPr id="1210" name="Shape 1210"/>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1211" name="Shape 1211"/>
          <p:cNvSpPr txBox="1"/>
          <p:nvPr/>
        </p:nvSpPr>
        <p:spPr>
          <a:xfrm>
            <a:off x="1602687" y="1196751"/>
            <a:ext cx="6169318" cy="677108"/>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管理者模組(administrator</a:t>
            </a:r>
            <a:r>
              <a:rPr lang="en-US" sz="1800" b="0" i="0" u="none" strike="noStrike" cap="none" baseline="0">
                <a:solidFill>
                  <a:schemeClr val="dk1"/>
                </a:solidFill>
                <a:latin typeface="Arial"/>
                <a:ea typeface="Arial"/>
                <a:cs typeface="Arial"/>
                <a:sym typeface="Arial"/>
              </a:rPr>
              <a:t> module</a:t>
            </a:r>
            <a:r>
              <a:rPr lang="en-US" sz="2000" b="0" i="0" u="none" strike="noStrike" cap="none" baseline="0">
                <a:solidFill>
                  <a:schemeClr val="dk1"/>
                </a:solidFill>
                <a:latin typeface="Arial"/>
                <a:ea typeface="Arial"/>
                <a:cs typeface="Arial"/>
                <a:sym typeface="Arial"/>
              </a:rPr>
              <a:t>)</a:t>
            </a:r>
          </a:p>
          <a:p>
            <a:endParaRPr lang="en-US" sz="2000" b="0" i="0" u="none" strike="noStrike" cap="none" baseline="0">
              <a:solidFill>
                <a:schemeClr val="dk1"/>
              </a:solidFill>
              <a:latin typeface="Arial"/>
              <a:ea typeface="Arial"/>
              <a:cs typeface="Arial"/>
              <a:sym typeface="Arial"/>
            </a:endParaRPr>
          </a:p>
        </p:txBody>
      </p:sp>
      <p:sp>
        <p:nvSpPr>
          <p:cNvPr id="1212" name="Shape 1212"/>
          <p:cNvSpPr/>
          <p:nvPr/>
        </p:nvSpPr>
        <p:spPr>
          <a:xfrm>
            <a:off x="539552" y="2780927"/>
            <a:ext cx="6228184" cy="3567051"/>
          </a:xfrm>
          <a:prstGeom prst="rect">
            <a:avLst/>
          </a:prstGeom>
          <a:blipFill>
            <a:blip r:embed="rId4"/>
            <a:stretch>
              <a:fillRect/>
            </a:stretch>
          </a:blipFill>
        </p:spPr>
      </p:sp>
      <p:sp>
        <p:nvSpPr>
          <p:cNvPr id="1213" name="Shape 1213"/>
          <p:cNvSpPr/>
          <p:nvPr/>
        </p:nvSpPr>
        <p:spPr>
          <a:xfrm>
            <a:off x="1495512" y="2261658"/>
            <a:ext cx="6349202" cy="4231117"/>
          </a:xfrm>
          <a:prstGeom prst="rect">
            <a:avLst/>
          </a:prstGeom>
          <a:blipFill>
            <a:blip r:embed="rId5"/>
            <a:stretch>
              <a:fillRect/>
            </a:stretch>
          </a:blipFill>
        </p:spPr>
      </p:sp>
      <p:sp>
        <p:nvSpPr>
          <p:cNvPr id="1214" name="Shape 1214"/>
          <p:cNvSpPr/>
          <p:nvPr/>
        </p:nvSpPr>
        <p:spPr>
          <a:xfrm>
            <a:off x="3215852" y="2108861"/>
            <a:ext cx="4946706" cy="4536707"/>
          </a:xfrm>
          <a:prstGeom prst="rect">
            <a:avLst/>
          </a:prstGeom>
          <a:blipFill>
            <a:blip r:embed="rId6"/>
            <a:stretch>
              <a:fillRect/>
            </a:stretch>
          </a:blipFill>
        </p:spPr>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2"/>
                                        </p:tgtEl>
                                        <p:attrNameLst>
                                          <p:attrName>style.visibility</p:attrName>
                                        </p:attrNameLst>
                                      </p:cBhvr>
                                      <p:to>
                                        <p:strVal val="visible"/>
                                      </p:to>
                                    </p:set>
                                    <p:animEffect transition="in" filter="fade">
                                      <p:cBhvr>
                                        <p:cTn id="7" dur="500"/>
                                        <p:tgtEl>
                                          <p:spTgt spid="12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3"/>
                                        </p:tgtEl>
                                        <p:attrNameLst>
                                          <p:attrName>style.visibility</p:attrName>
                                        </p:attrNameLst>
                                      </p:cBhvr>
                                      <p:to>
                                        <p:strVal val="visible"/>
                                      </p:to>
                                    </p:set>
                                    <p:animEffect transition="in" filter="fade">
                                      <p:cBhvr>
                                        <p:cTn id="12" dur="500"/>
                                        <p:tgtEl>
                                          <p:spTgt spid="12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14"/>
                                        </p:tgtEl>
                                        <p:attrNameLst>
                                          <p:attrName>style.visibility</p:attrName>
                                        </p:attrNameLst>
                                      </p:cBhvr>
                                      <p:to>
                                        <p:strVal val="visible"/>
                                      </p:to>
                                    </p:set>
                                    <p:animEffect transition="in" filter="fade">
                                      <p:cBhvr>
                                        <p:cTn id="17" dur="500"/>
                                        <p:tgtEl>
                                          <p:spTgt spid="1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218"/>
        <p:cNvGrpSpPr/>
        <p:nvPr/>
      </p:nvGrpSpPr>
      <p:grpSpPr>
        <a:xfrm>
          <a:off x="0" y="0"/>
          <a:ext cx="0" cy="0"/>
          <a:chOff x="0" y="0"/>
          <a:chExt cx="0" cy="0"/>
        </a:xfrm>
      </p:grpSpPr>
      <p:sp>
        <p:nvSpPr>
          <p:cNvPr id="1219" name="Shape 1219"/>
          <p:cNvSpPr txBox="1">
            <a:spLocks noGrp="1"/>
          </p:cNvSpPr>
          <p:nvPr>
            <p:ph type="title"/>
          </p:nvPr>
        </p:nvSpPr>
        <p:spPr>
          <a:xfrm>
            <a:off x="2286000" y="274637"/>
            <a:ext cx="6400799" cy="1143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4400" b="0" i="0" u="none" strike="noStrike" cap="none" baseline="0">
                <a:solidFill>
                  <a:schemeClr val="dk1"/>
                </a:solidFill>
                <a:latin typeface="Calibri"/>
                <a:ea typeface="Calibri"/>
                <a:cs typeface="Calibri"/>
                <a:sym typeface="Calibri"/>
              </a:rPr>
              <a:t>Title</a:t>
            </a:r>
          </a:p>
        </p:txBody>
      </p:sp>
      <p:sp>
        <p:nvSpPr>
          <p:cNvPr id="1220" name="Shape 1220"/>
          <p:cNvSpPr txBox="1">
            <a:spLocks noGrp="1"/>
          </p:cNvSpPr>
          <p:nvPr>
            <p:ph type="body" idx="1"/>
          </p:nvPr>
        </p:nvSpPr>
        <p:spPr>
          <a:xfrm>
            <a:off x="2267743" y="1628800"/>
            <a:ext cx="6400799" cy="4525963"/>
          </a:xfrm>
          <a:prstGeom prst="rect">
            <a:avLst/>
          </a:prstGeom>
          <a:noFill/>
          <a:ln>
            <a:noFill/>
          </a:ln>
        </p:spPr>
        <p:txBody>
          <a:bodyPr lIns="91425" tIns="45700" rIns="91425" bIns="45700" anchor="t" anchorCtr="0">
            <a:noAutofit/>
          </a:bodyPr>
          <a:lstStyle/>
          <a:p>
            <a:pPr marL="342900" marR="0" lvl="0" indent="-342900" algn="l" rtl="0">
              <a:spcBef>
                <a:spcPts val="640"/>
              </a:spcBef>
              <a:spcAft>
                <a:spcPts val="0"/>
              </a:spcAft>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Lorem ipsum dolor sit amet, consectetuer adipiscing elit. Vivamus et magna. Fusce sed sem sed magna suscipit egestas. </a:t>
            </a:r>
          </a:p>
          <a:p>
            <a:pPr marL="342900" marR="0" lvl="0" indent="-342900" algn="l" rtl="0">
              <a:spcBef>
                <a:spcPts val="640"/>
              </a:spcBef>
              <a:spcAft>
                <a:spcPts val="0"/>
              </a:spcAft>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Lorem ipsum dolor sit amet, consectetuer adipiscing elit. Vivamus et magna. Fusce sed sem sed magna suscipit egestas. </a:t>
            </a:r>
          </a:p>
        </p:txBody>
      </p:sp>
    </p:spTree>
  </p:cSld>
  <p:clrMapOvr>
    <a:masterClrMapping/>
  </p:clrMapOvr>
  <p:transition spd="slow">
    <p:cut/>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Shape 122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Calibri"/>
                <a:ea typeface="Calibri"/>
                <a:cs typeface="Calibri"/>
                <a:sym typeface="Calibri"/>
              </a:rPr>
              <a:t>Title</a:t>
            </a:r>
          </a:p>
        </p:txBody>
      </p:sp>
      <p:sp>
        <p:nvSpPr>
          <p:cNvPr id="1226" name="Shape 1226"/>
          <p:cNvSpPr txBox="1">
            <a:spLocks noGrp="1"/>
          </p:cNvSpPr>
          <p:nvPr>
            <p:ph type="body" idx="1"/>
          </p:nvPr>
        </p:nvSpPr>
        <p:spPr>
          <a:xfrm>
            <a:off x="457200" y="1857375"/>
            <a:ext cx="8229600" cy="4525963"/>
          </a:xfrm>
          <a:prstGeom prst="rect">
            <a:avLst/>
          </a:prstGeom>
          <a:noFill/>
          <a:ln>
            <a:noFill/>
          </a:ln>
        </p:spPr>
        <p:txBody>
          <a:bodyPr lIns="91425" tIns="45700" rIns="91425" bIns="45700" anchor="t" anchorCtr="0">
            <a:noAutofit/>
          </a:bodyPr>
          <a:lstStyle/>
          <a:p>
            <a:pPr marL="342900" marR="0" lvl="0" indent="-342900" algn="l" rtl="0">
              <a:spcBef>
                <a:spcPts val="640"/>
              </a:spcBef>
              <a:spcAft>
                <a:spcPts val="0"/>
              </a:spcAft>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Lorem ipsum dolor sit amet, consectetuer adipiscing elit. Vivamus et magna. Fusce sed sem sed magna suscipit egestas. </a:t>
            </a:r>
          </a:p>
          <a:p>
            <a:pPr marL="342900" marR="0" lvl="0" indent="-342900" algn="l" rtl="0">
              <a:spcBef>
                <a:spcPts val="640"/>
              </a:spcBef>
              <a:spcAft>
                <a:spcPts val="0"/>
              </a:spcAft>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Lorem ipsum dolor sit amet, consectetuer adipiscing elit. Vivamus et magna. Fusce sed sem sed magna suscipit egestas. </a:t>
            </a:r>
          </a:p>
        </p:txBody>
      </p:sp>
    </p:spTree>
  </p:cSld>
  <p:clrMapOvr>
    <a:masterClrMapping/>
  </p:clrMapOvr>
  <p:transition spd="slow">
    <p:cut/>
  </p:transition>
</p:sld>
</file>

<file path=ppt/slides/slide1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230"/>
        <p:cNvGrpSpPr/>
        <p:nvPr/>
      </p:nvGrpSpPr>
      <p:grpSpPr>
        <a:xfrm>
          <a:off x="0" y="0"/>
          <a:ext cx="0" cy="0"/>
          <a:chOff x="0" y="0"/>
          <a:chExt cx="0" cy="0"/>
        </a:xfrm>
      </p:grpSpPr>
      <p:sp>
        <p:nvSpPr>
          <p:cNvPr id="1231" name="Shape 1231"/>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Calibri"/>
                <a:ea typeface="Calibri"/>
                <a:cs typeface="Calibri"/>
                <a:sym typeface="Calibri"/>
              </a:rPr>
              <a:t>Title</a:t>
            </a:r>
          </a:p>
        </p:txBody>
      </p:sp>
      <p:sp>
        <p:nvSpPr>
          <p:cNvPr id="1232" name="Shape 1232"/>
          <p:cNvSpPr txBox="1">
            <a:spLocks noGrp="1"/>
          </p:cNvSpPr>
          <p:nvPr>
            <p:ph type="body" idx="1"/>
          </p:nvPr>
        </p:nvSpPr>
        <p:spPr>
          <a:xfrm>
            <a:off x="457200" y="1857375"/>
            <a:ext cx="8229600" cy="3311524"/>
          </a:xfrm>
          <a:prstGeom prst="rect">
            <a:avLst/>
          </a:prstGeom>
          <a:noFill/>
          <a:ln>
            <a:noFill/>
          </a:ln>
        </p:spPr>
        <p:txBody>
          <a:bodyPr lIns="91425" tIns="45700" rIns="91425" bIns="45700" anchor="t" anchorCtr="0">
            <a:noAutofit/>
          </a:bodyPr>
          <a:lstStyle/>
          <a:p>
            <a:pPr marL="342900" marR="0" lvl="0" indent="-342900" algn="l" rtl="0">
              <a:spcBef>
                <a:spcPts val="640"/>
              </a:spcBef>
              <a:spcAft>
                <a:spcPts val="0"/>
              </a:spcAft>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Lorem ipsum dolor sit amet, consectetuer adipiscing elit. Vivamus et magna. Fusce sed sem sed magna suscipit egestas. </a:t>
            </a:r>
          </a:p>
          <a:p>
            <a:pPr marL="342900" marR="0" lvl="0" indent="-342900" algn="l" rtl="0">
              <a:spcBef>
                <a:spcPts val="640"/>
              </a:spcBef>
              <a:spcAft>
                <a:spcPts val="0"/>
              </a:spcAft>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Lorem ipsum dolor sit amet, consectetuer adipiscing elit. Vivamus et magna. Fusce sed sem sed magna suscipit egestas. </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Calibri"/>
                <a:ea typeface="Calibri"/>
                <a:cs typeface="Calibri"/>
                <a:sym typeface="Calibri"/>
              </a:rPr>
              <a:t>Kurogo</a:t>
            </a:r>
          </a:p>
        </p:txBody>
      </p:sp>
      <p:sp>
        <p:nvSpPr>
          <p:cNvPr id="167" name="Shape 167"/>
          <p:cNvSpPr/>
          <p:nvPr/>
        </p:nvSpPr>
        <p:spPr>
          <a:xfrm>
            <a:off x="666974" y="1409251"/>
            <a:ext cx="7498079" cy="5058515"/>
          </a:xfrm>
          <a:prstGeom prst="rect">
            <a:avLst/>
          </a:prstGeom>
          <a:blipFill>
            <a:blip r:embed="rId4"/>
            <a:stretch>
              <a:fillRect/>
            </a:stretch>
          </a:blipFill>
        </p:spPr>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71"/>
        <p:cNvGrpSpPr/>
        <p:nvPr/>
      </p:nvGrpSpPr>
      <p:grpSpPr>
        <a:xfrm>
          <a:off x="0" y="0"/>
          <a:ext cx="0" cy="0"/>
          <a:chOff x="0" y="0"/>
          <a:chExt cx="0" cy="0"/>
        </a:xfrm>
      </p:grpSpPr>
      <p:sp>
        <p:nvSpPr>
          <p:cNvPr id="172" name="Shape 172"/>
          <p:cNvSpPr/>
          <p:nvPr/>
        </p:nvSpPr>
        <p:spPr>
          <a:xfrm>
            <a:off x="683568" y="1544659"/>
            <a:ext cx="7947312" cy="4032448"/>
          </a:xfrm>
          <a:prstGeom prst="rect">
            <a:avLst/>
          </a:prstGeom>
          <a:blipFill>
            <a:blip r:embed="rId4"/>
            <a:stretch>
              <a:fillRect/>
            </a:stretch>
          </a:blipFill>
        </p:spPr>
      </p:sp>
      <p:sp>
        <p:nvSpPr>
          <p:cNvPr id="173" name="Shape 173"/>
          <p:cNvSpPr/>
          <p:nvPr/>
        </p:nvSpPr>
        <p:spPr>
          <a:xfrm>
            <a:off x="755575" y="3456000"/>
            <a:ext cx="648071" cy="179999"/>
          </a:xfrm>
          <a:prstGeom prst="rect">
            <a:avLst/>
          </a:prstGeom>
          <a:noFill/>
          <a:ln w="9525" cap="flat">
            <a:solidFill>
              <a:srgbClr val="FF0000"/>
            </a:solidFill>
            <a:prstDash val="solid"/>
            <a:round/>
            <a:headEnd type="none" w="med" len="med"/>
            <a:tailEnd type="none" w="med" len="med"/>
          </a:ln>
        </p:spPr>
        <p:txBody>
          <a:bodyPr lIns="91425" tIns="45700" rIns="91425" bIns="45700" anchor="ctr" anchorCtr="0">
            <a:noAutofit/>
          </a:bodyPr>
          <a:lstStyle/>
          <a:p>
            <a:endParaRPr/>
          </a:p>
        </p:txBody>
      </p:sp>
      <p:sp>
        <p:nvSpPr>
          <p:cNvPr id="174" name="Shape 174"/>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下載VirtualBox</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下載VirtualBox</a:t>
            </a:r>
          </a:p>
        </p:txBody>
      </p:sp>
      <p:sp>
        <p:nvSpPr>
          <p:cNvPr id="180" name="Shape 180"/>
          <p:cNvSpPr/>
          <p:nvPr/>
        </p:nvSpPr>
        <p:spPr>
          <a:xfrm>
            <a:off x="864000" y="1368000"/>
            <a:ext cx="7139710" cy="4933341"/>
          </a:xfrm>
          <a:prstGeom prst="rect">
            <a:avLst/>
          </a:prstGeom>
          <a:blipFill>
            <a:blip r:embed="rId4"/>
            <a:stretch>
              <a:fillRect/>
            </a:stretch>
          </a:blipFill>
        </p:spPr>
      </p:sp>
      <p:sp>
        <p:nvSpPr>
          <p:cNvPr id="181" name="Shape 181"/>
          <p:cNvSpPr/>
          <p:nvPr/>
        </p:nvSpPr>
        <p:spPr>
          <a:xfrm>
            <a:off x="4067944" y="2852935"/>
            <a:ext cx="648071" cy="179999"/>
          </a:xfrm>
          <a:prstGeom prst="rect">
            <a:avLst/>
          </a:prstGeom>
          <a:noFill/>
          <a:ln w="9525" cap="flat">
            <a:solidFill>
              <a:srgbClr val="FF0000"/>
            </a:solidFill>
            <a:prstDash val="solid"/>
            <a:round/>
            <a:headEnd type="none" w="med" len="med"/>
            <a:tailEnd type="none" w="med" len="med"/>
          </a:ln>
        </p:spPr>
        <p:txBody>
          <a:bodyPr lIns="91425" tIns="45700" rIns="91425" bIns="45700" anchor="ctr" anchorCtr="0">
            <a:noAutofit/>
          </a:bodyPr>
          <a:lstStyle/>
          <a:p>
            <a:endParaRP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安裝VirtualBox</a:t>
            </a:r>
          </a:p>
        </p:txBody>
      </p:sp>
      <p:sp>
        <p:nvSpPr>
          <p:cNvPr id="187" name="Shape 187"/>
          <p:cNvSpPr txBox="1"/>
          <p:nvPr/>
        </p:nvSpPr>
        <p:spPr>
          <a:xfrm>
            <a:off x="1256050" y="2185525"/>
            <a:ext cx="6657000" cy="1017300"/>
          </a:xfrm>
          <a:prstGeom prst="rect">
            <a:avLst/>
          </a:prstGeom>
        </p:spPr>
        <p:txBody>
          <a:bodyPr lIns="91425" tIns="91425" rIns="91425" bIns="91425" anchor="t" anchorCtr="0">
            <a:noAutofit/>
          </a:bodyPr>
          <a:lstStyle/>
          <a:p>
            <a:pPr>
              <a:buNone/>
            </a:pPr>
            <a:r>
              <a:rPr lang="en-US" sz="3000"/>
              <a:t>下載</a:t>
            </a:r>
            <a:r>
              <a:rPr lang="en-US" sz="3000" u="sng">
                <a:solidFill>
                  <a:schemeClr val="hlink"/>
                </a:solidFill>
                <a:hlinkClick r:id="rId4"/>
              </a:rPr>
              <a:t>VirtualBox</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安裝VirtualBox</a:t>
            </a:r>
          </a:p>
        </p:txBody>
      </p:sp>
      <p:sp>
        <p:nvSpPr>
          <p:cNvPr id="193" name="Shape 193"/>
          <p:cNvSpPr/>
          <p:nvPr/>
        </p:nvSpPr>
        <p:spPr>
          <a:xfrm>
            <a:off x="1907703" y="1573382"/>
            <a:ext cx="5172730" cy="4032448"/>
          </a:xfrm>
          <a:prstGeom prst="rect">
            <a:avLst/>
          </a:prstGeom>
          <a:blipFill>
            <a:blip r:embed="rId4"/>
            <a:stretch>
              <a:fillRect/>
            </a:stretch>
          </a:blipFill>
        </p:spPr>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Calibri"/>
                <a:ea typeface="Calibri"/>
                <a:cs typeface="Calibri"/>
                <a:sym typeface="Calibri"/>
              </a:rPr>
              <a:t>何謂行動網站</a:t>
            </a:r>
          </a:p>
        </p:txBody>
      </p:sp>
      <p:sp>
        <p:nvSpPr>
          <p:cNvPr id="87" name="Shape 87"/>
          <p:cNvSpPr txBox="1">
            <a:spLocks noGrp="1"/>
          </p:cNvSpPr>
          <p:nvPr>
            <p:ph type="body" idx="1"/>
          </p:nvPr>
        </p:nvSpPr>
        <p:spPr>
          <a:xfrm>
            <a:off x="457200" y="1857375"/>
            <a:ext cx="8229600" cy="4525963"/>
          </a:xfrm>
          <a:prstGeom prst="rect">
            <a:avLst/>
          </a:prstGeom>
          <a:noFill/>
          <a:ln>
            <a:noFill/>
          </a:ln>
        </p:spPr>
        <p:txBody>
          <a:bodyPr lIns="91425" tIns="45700" rIns="91425" bIns="45700" anchor="t" anchorCtr="0">
            <a:noAutofit/>
          </a:bodyPr>
          <a:lstStyle/>
          <a:p>
            <a:pPr marL="342900" marR="0" lvl="0" indent="-342900" algn="l" rtl="0">
              <a:spcBef>
                <a:spcPts val="640"/>
              </a:spcBef>
              <a:spcAft>
                <a:spcPts val="0"/>
              </a:spcAft>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將網站內容用適合的畫面呈現在不同的載具上包含桌機、手機及平板等設備</a:t>
            </a:r>
          </a:p>
          <a:p>
            <a:endParaRPr lang="en-US" sz="3200" b="0" i="0" u="none" strike="noStrike" cap="none" baseline="0">
              <a:solidFill>
                <a:schemeClr val="dk1"/>
              </a:solidFill>
              <a:latin typeface="Calibri"/>
              <a:ea typeface="Calibri"/>
              <a:cs typeface="Calibri"/>
              <a:sym typeface="Calibri"/>
            </a:endParaRPr>
          </a:p>
          <a:p>
            <a:endParaRPr lang="en-US" sz="3200" b="0" i="0" u="none" strike="noStrike" cap="none" baseline="0">
              <a:solidFill>
                <a:schemeClr val="dk1"/>
              </a:solidFill>
              <a:latin typeface="Calibri"/>
              <a:ea typeface="Calibri"/>
              <a:cs typeface="Calibri"/>
              <a:sym typeface="Calibri"/>
            </a:endParaRP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安裝VirtualBox</a:t>
            </a:r>
          </a:p>
        </p:txBody>
      </p:sp>
      <p:sp>
        <p:nvSpPr>
          <p:cNvPr id="199" name="Shape 199"/>
          <p:cNvSpPr/>
          <p:nvPr/>
        </p:nvSpPr>
        <p:spPr>
          <a:xfrm>
            <a:off x="1979711" y="1556791"/>
            <a:ext cx="5256583" cy="4097816"/>
          </a:xfrm>
          <a:prstGeom prst="rect">
            <a:avLst/>
          </a:prstGeom>
          <a:blipFill>
            <a:blip r:embed="rId4"/>
            <a:stretch>
              <a:fillRect/>
            </a:stretch>
          </a:blipFill>
        </p:spPr>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安裝VirtualBox</a:t>
            </a:r>
          </a:p>
        </p:txBody>
      </p:sp>
      <p:sp>
        <p:nvSpPr>
          <p:cNvPr id="205" name="Shape 205"/>
          <p:cNvSpPr/>
          <p:nvPr/>
        </p:nvSpPr>
        <p:spPr>
          <a:xfrm>
            <a:off x="2051719" y="1556791"/>
            <a:ext cx="5113125" cy="3985983"/>
          </a:xfrm>
          <a:prstGeom prst="rect">
            <a:avLst/>
          </a:prstGeom>
          <a:blipFill>
            <a:blip r:embed="rId4"/>
            <a:stretch>
              <a:fillRect/>
            </a:stretch>
          </a:blipFill>
        </p:spPr>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安裝VirtualBox</a:t>
            </a:r>
          </a:p>
        </p:txBody>
      </p:sp>
      <p:sp>
        <p:nvSpPr>
          <p:cNvPr id="211" name="Shape 211"/>
          <p:cNvSpPr/>
          <p:nvPr/>
        </p:nvSpPr>
        <p:spPr>
          <a:xfrm>
            <a:off x="1773763" y="1516582"/>
            <a:ext cx="5472607" cy="4266221"/>
          </a:xfrm>
          <a:prstGeom prst="rect">
            <a:avLst/>
          </a:prstGeom>
          <a:blipFill>
            <a:blip r:embed="rId4"/>
            <a:stretch>
              <a:fillRect/>
            </a:stretch>
          </a:blipFill>
        </p:spPr>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安裝VirtualBox</a:t>
            </a:r>
          </a:p>
        </p:txBody>
      </p:sp>
      <p:sp>
        <p:nvSpPr>
          <p:cNvPr id="217" name="Shape 217"/>
          <p:cNvSpPr/>
          <p:nvPr/>
        </p:nvSpPr>
        <p:spPr>
          <a:xfrm>
            <a:off x="1907703" y="1516148"/>
            <a:ext cx="5473164" cy="4266654"/>
          </a:xfrm>
          <a:prstGeom prst="rect">
            <a:avLst/>
          </a:prstGeom>
          <a:blipFill>
            <a:blip r:embed="rId4"/>
            <a:stretch>
              <a:fillRect/>
            </a:stretch>
          </a:blipFill>
        </p:spPr>
      </p:sp>
      <p:sp>
        <p:nvSpPr>
          <p:cNvPr id="218" name="Shape 218"/>
          <p:cNvSpPr/>
          <p:nvPr/>
        </p:nvSpPr>
        <p:spPr>
          <a:xfrm>
            <a:off x="5436096" y="5373216"/>
            <a:ext cx="648071" cy="179999"/>
          </a:xfrm>
          <a:prstGeom prst="rect">
            <a:avLst/>
          </a:prstGeom>
          <a:noFill/>
          <a:ln w="9525" cap="flat">
            <a:solidFill>
              <a:srgbClr val="FF0000"/>
            </a:solidFill>
            <a:prstDash val="solid"/>
            <a:round/>
            <a:headEnd type="none" w="med" len="med"/>
            <a:tailEnd type="none" w="med" len="med"/>
          </a:ln>
        </p:spPr>
        <p:txBody>
          <a:bodyPr lIns="91425" tIns="45700" rIns="91425" bIns="45700" anchor="ctr" anchorCtr="0">
            <a:noAutofit/>
          </a:bodyPr>
          <a:lstStyle/>
          <a:p>
            <a:endParaRP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安裝VirtualBox</a:t>
            </a:r>
          </a:p>
        </p:txBody>
      </p:sp>
      <p:sp>
        <p:nvSpPr>
          <p:cNvPr id="224" name="Shape 224"/>
          <p:cNvSpPr/>
          <p:nvPr/>
        </p:nvSpPr>
        <p:spPr>
          <a:xfrm>
            <a:off x="1761016" y="1535879"/>
            <a:ext cx="5979334" cy="4722382"/>
          </a:xfrm>
          <a:prstGeom prst="rect">
            <a:avLst/>
          </a:prstGeom>
          <a:blipFill>
            <a:blip r:embed="rId4"/>
            <a:stretch>
              <a:fillRect/>
            </a:stretch>
          </a:blipFill>
        </p:spPr>
      </p:sp>
      <p:sp>
        <p:nvSpPr>
          <p:cNvPr id="225" name="Shape 225"/>
          <p:cNvSpPr/>
          <p:nvPr/>
        </p:nvSpPr>
        <p:spPr>
          <a:xfrm>
            <a:off x="5436096" y="4079875"/>
            <a:ext cx="648071" cy="179999"/>
          </a:xfrm>
          <a:prstGeom prst="rect">
            <a:avLst/>
          </a:prstGeom>
          <a:noFill/>
          <a:ln w="9525" cap="flat">
            <a:solidFill>
              <a:srgbClr val="FF0000"/>
            </a:solidFill>
            <a:prstDash val="solid"/>
            <a:round/>
            <a:headEnd type="none" w="med" len="med"/>
            <a:tailEnd type="none" w="med" len="med"/>
          </a:ln>
        </p:spPr>
        <p:txBody>
          <a:bodyPr lIns="91425" tIns="45700" rIns="91425" bIns="45700" anchor="ctr" anchorCtr="0">
            <a:noAutofit/>
          </a:bodyPr>
          <a:lstStyle/>
          <a:p>
            <a:endParaRP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下載CentOS作業系統</a:t>
            </a:r>
          </a:p>
        </p:txBody>
      </p:sp>
      <p:sp>
        <p:nvSpPr>
          <p:cNvPr id="231" name="Shape 231"/>
          <p:cNvSpPr/>
          <p:nvPr/>
        </p:nvSpPr>
        <p:spPr>
          <a:xfrm>
            <a:off x="1882400" y="1268759"/>
            <a:ext cx="5619750" cy="5400599"/>
          </a:xfrm>
          <a:prstGeom prst="rect">
            <a:avLst/>
          </a:prstGeom>
          <a:blipFill>
            <a:blip r:embed="rId4"/>
            <a:stretch>
              <a:fillRect/>
            </a:stretch>
          </a:blipFill>
        </p:spPr>
      </p:sp>
      <p:sp>
        <p:nvSpPr>
          <p:cNvPr id="232" name="Shape 232"/>
          <p:cNvSpPr/>
          <p:nvPr/>
        </p:nvSpPr>
        <p:spPr>
          <a:xfrm>
            <a:off x="1907703" y="3782821"/>
            <a:ext cx="2232248" cy="297052"/>
          </a:xfrm>
          <a:prstGeom prst="rect">
            <a:avLst/>
          </a:prstGeom>
          <a:noFill/>
          <a:ln w="9525" cap="flat">
            <a:solidFill>
              <a:srgbClr val="FF0000"/>
            </a:solidFill>
            <a:prstDash val="solid"/>
            <a:round/>
            <a:headEnd type="none" w="med" len="med"/>
            <a:tailEnd type="none" w="med" len="med"/>
          </a:ln>
        </p:spPr>
        <p:txBody>
          <a:bodyPr lIns="91425" tIns="45700" rIns="91425" bIns="45700" anchor="ctr" anchorCtr="0">
            <a:noAutofit/>
          </a:bodyPr>
          <a:lstStyle/>
          <a:p>
            <a:endParaRP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下載PUTTY程式</a:t>
            </a:r>
          </a:p>
        </p:txBody>
      </p:sp>
      <p:sp>
        <p:nvSpPr>
          <p:cNvPr id="238" name="Shape 238"/>
          <p:cNvSpPr/>
          <p:nvPr/>
        </p:nvSpPr>
        <p:spPr>
          <a:xfrm>
            <a:off x="2123727" y="1412775"/>
            <a:ext cx="5249732" cy="4593516"/>
          </a:xfrm>
          <a:prstGeom prst="rect">
            <a:avLst/>
          </a:prstGeom>
          <a:blipFill>
            <a:blip r:embed="rId4"/>
            <a:stretch>
              <a:fillRect/>
            </a:stretch>
          </a:blipFill>
        </p:spPr>
      </p:sp>
      <p:sp>
        <p:nvSpPr>
          <p:cNvPr id="239" name="Shape 239"/>
          <p:cNvSpPr/>
          <p:nvPr/>
        </p:nvSpPr>
        <p:spPr>
          <a:xfrm>
            <a:off x="2915816" y="3566123"/>
            <a:ext cx="576064" cy="148526"/>
          </a:xfrm>
          <a:prstGeom prst="rect">
            <a:avLst/>
          </a:prstGeom>
          <a:noFill/>
          <a:ln w="9525" cap="flat">
            <a:solidFill>
              <a:srgbClr val="FF0000"/>
            </a:solidFill>
            <a:prstDash val="solid"/>
            <a:round/>
            <a:headEnd type="none" w="med" len="med"/>
            <a:tailEnd type="none" w="med" len="med"/>
          </a:ln>
        </p:spPr>
        <p:txBody>
          <a:bodyPr lIns="91425" tIns="45700" rIns="91425" bIns="45700" anchor="ctr" anchorCtr="0">
            <a:noAutofit/>
          </a:bodyPr>
          <a:lstStyle/>
          <a:p>
            <a:endParaRP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245" name="Shape 245"/>
          <p:cNvSpPr/>
          <p:nvPr/>
        </p:nvSpPr>
        <p:spPr>
          <a:xfrm>
            <a:off x="1210009" y="1453116"/>
            <a:ext cx="6510470" cy="5132461"/>
          </a:xfrm>
          <a:prstGeom prst="rect">
            <a:avLst/>
          </a:prstGeom>
          <a:blipFill>
            <a:blip r:embed="rId4"/>
            <a:stretch>
              <a:fillRect/>
            </a:stretch>
          </a:blipFill>
        </p:spPr>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249"/>
        <p:cNvGrpSpPr/>
        <p:nvPr/>
      </p:nvGrpSpPr>
      <p:grpSpPr>
        <a:xfrm>
          <a:off x="0" y="0"/>
          <a:ext cx="0" cy="0"/>
          <a:chOff x="0" y="0"/>
          <a:chExt cx="0" cy="0"/>
        </a:xfrm>
      </p:grpSpPr>
      <p:sp>
        <p:nvSpPr>
          <p:cNvPr id="250" name="Shape 25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251" name="Shape 251"/>
          <p:cNvSpPr/>
          <p:nvPr/>
        </p:nvSpPr>
        <p:spPr>
          <a:xfrm>
            <a:off x="2387138" y="1556791"/>
            <a:ext cx="4392487" cy="4819055"/>
          </a:xfrm>
          <a:prstGeom prst="rect">
            <a:avLst/>
          </a:prstGeom>
          <a:blipFill>
            <a:blip r:embed="rId4"/>
            <a:stretch>
              <a:fillRect/>
            </a:stretch>
          </a:blipFill>
        </p:spPr>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257" name="Shape 257"/>
          <p:cNvSpPr/>
          <p:nvPr/>
        </p:nvSpPr>
        <p:spPr>
          <a:xfrm>
            <a:off x="2156377" y="1340767"/>
            <a:ext cx="4575861" cy="5020237"/>
          </a:xfrm>
          <a:prstGeom prst="rect">
            <a:avLst/>
          </a:prstGeom>
          <a:blipFill>
            <a:blip r:embed="rId4"/>
            <a:stretch>
              <a:fillRect/>
            </a:stretch>
          </a:blipFill>
        </p:spPr>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Calibri"/>
                <a:ea typeface="Calibri"/>
                <a:cs typeface="Calibri"/>
                <a:sym typeface="Calibri"/>
              </a:rPr>
              <a:t>何謂中介行動網站平台</a:t>
            </a:r>
          </a:p>
        </p:txBody>
      </p:sp>
      <p:sp>
        <p:nvSpPr>
          <p:cNvPr id="93" name="Shape 93"/>
          <p:cNvSpPr txBox="1">
            <a:spLocks noGrp="1"/>
          </p:cNvSpPr>
          <p:nvPr>
            <p:ph type="body" idx="1"/>
          </p:nvPr>
        </p:nvSpPr>
        <p:spPr>
          <a:xfrm>
            <a:off x="457200" y="1857375"/>
            <a:ext cx="8229600" cy="4525963"/>
          </a:xfrm>
          <a:prstGeom prst="rect">
            <a:avLst/>
          </a:prstGeom>
          <a:noFill/>
          <a:ln>
            <a:noFill/>
          </a:ln>
        </p:spPr>
        <p:txBody>
          <a:bodyPr lIns="91425" tIns="45700" rIns="91425" bIns="45700" anchor="t" anchorCtr="0">
            <a:noAutofit/>
          </a:bodyPr>
          <a:lstStyle/>
          <a:p>
            <a:pPr marL="342900" marR="0" lvl="0" indent="-342900" algn="l" rtl="0">
              <a:spcBef>
                <a:spcPts val="640"/>
              </a:spcBef>
              <a:spcAft>
                <a:spcPts val="0"/>
              </a:spcAft>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應用於異質性資料庫的資訊統合，不同的資料格式和來源，可以透過其中介轉譯到行動裝置</a:t>
            </a:r>
          </a:p>
          <a:p>
            <a:endParaRPr lang="en-US" sz="3200" b="0" i="0" u="none" strike="noStrike" cap="none" baseline="0">
              <a:solidFill>
                <a:schemeClr val="dk1"/>
              </a:solidFill>
              <a:latin typeface="Calibri"/>
              <a:ea typeface="Calibri"/>
              <a:cs typeface="Calibri"/>
              <a:sym typeface="Calibri"/>
            </a:endParaRP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261"/>
        <p:cNvGrpSpPr/>
        <p:nvPr/>
      </p:nvGrpSpPr>
      <p:grpSpPr>
        <a:xfrm>
          <a:off x="0" y="0"/>
          <a:ext cx="0" cy="0"/>
          <a:chOff x="0" y="0"/>
          <a:chExt cx="0" cy="0"/>
        </a:xfrm>
      </p:grpSpPr>
      <p:sp>
        <p:nvSpPr>
          <p:cNvPr id="262" name="Shape 26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263" name="Shape 263"/>
          <p:cNvSpPr/>
          <p:nvPr/>
        </p:nvSpPr>
        <p:spPr>
          <a:xfrm>
            <a:off x="2123727" y="1412775"/>
            <a:ext cx="4680520" cy="4890617"/>
          </a:xfrm>
          <a:prstGeom prst="rect">
            <a:avLst/>
          </a:prstGeom>
          <a:blipFill>
            <a:blip r:embed="rId4"/>
            <a:stretch>
              <a:fillRect/>
            </a:stretch>
          </a:blipFill>
        </p:spPr>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269" name="Shape 269"/>
          <p:cNvSpPr/>
          <p:nvPr/>
        </p:nvSpPr>
        <p:spPr>
          <a:xfrm>
            <a:off x="2339751" y="1384250"/>
            <a:ext cx="4536504" cy="4740137"/>
          </a:xfrm>
          <a:prstGeom prst="rect">
            <a:avLst/>
          </a:prstGeom>
          <a:blipFill>
            <a:blip r:embed="rId4"/>
            <a:stretch>
              <a:fillRect/>
            </a:stretch>
          </a:blipFill>
        </p:spPr>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273"/>
        <p:cNvGrpSpPr/>
        <p:nvPr/>
      </p:nvGrpSpPr>
      <p:grpSpPr>
        <a:xfrm>
          <a:off x="0" y="0"/>
          <a:ext cx="0" cy="0"/>
          <a:chOff x="0" y="0"/>
          <a:chExt cx="0" cy="0"/>
        </a:xfrm>
      </p:grpSpPr>
      <p:sp>
        <p:nvSpPr>
          <p:cNvPr id="274" name="Shape 274"/>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275" name="Shape 275"/>
          <p:cNvSpPr/>
          <p:nvPr/>
        </p:nvSpPr>
        <p:spPr>
          <a:xfrm>
            <a:off x="2195735" y="1361525"/>
            <a:ext cx="4790349" cy="5005377"/>
          </a:xfrm>
          <a:prstGeom prst="rect">
            <a:avLst/>
          </a:prstGeom>
          <a:blipFill>
            <a:blip r:embed="rId4"/>
            <a:stretch>
              <a:fillRect/>
            </a:stretch>
          </a:blipFill>
        </p:spPr>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281" name="Shape 281"/>
          <p:cNvSpPr/>
          <p:nvPr/>
        </p:nvSpPr>
        <p:spPr>
          <a:xfrm>
            <a:off x="1259632" y="1412775"/>
            <a:ext cx="6430681" cy="4818919"/>
          </a:xfrm>
          <a:prstGeom prst="rect">
            <a:avLst/>
          </a:prstGeom>
          <a:blipFill>
            <a:blip r:embed="rId4"/>
            <a:stretch>
              <a:fillRect/>
            </a:stretch>
          </a:blipFill>
        </p:spPr>
      </p:sp>
      <p:sp>
        <p:nvSpPr>
          <p:cNvPr id="282" name="Shape 282"/>
          <p:cNvSpPr/>
          <p:nvPr/>
        </p:nvSpPr>
        <p:spPr>
          <a:xfrm>
            <a:off x="2267743" y="1844824"/>
            <a:ext cx="432047" cy="468032"/>
          </a:xfrm>
          <a:prstGeom prst="rect">
            <a:avLst/>
          </a:prstGeom>
          <a:noFill/>
          <a:ln w="9525" cap="flat">
            <a:solidFill>
              <a:srgbClr val="FF0000"/>
            </a:solidFill>
            <a:prstDash val="solid"/>
            <a:round/>
            <a:headEnd type="none" w="med" len="med"/>
            <a:tailEnd type="none" w="med" len="med"/>
          </a:ln>
        </p:spPr>
        <p:txBody>
          <a:bodyPr lIns="91425" tIns="45700" rIns="91425" bIns="45700" anchor="ctr" anchorCtr="0">
            <a:noAutofit/>
          </a:bodyPr>
          <a:lstStyle/>
          <a:p>
            <a:endParaRP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288" name="Shape 288"/>
          <p:cNvSpPr/>
          <p:nvPr/>
        </p:nvSpPr>
        <p:spPr>
          <a:xfrm>
            <a:off x="1403648" y="1412775"/>
            <a:ext cx="6238875" cy="5314950"/>
          </a:xfrm>
          <a:prstGeom prst="rect">
            <a:avLst/>
          </a:prstGeom>
          <a:blipFill>
            <a:blip r:embed="rId4"/>
            <a:stretch>
              <a:fillRect/>
            </a:stretch>
          </a:blipFill>
        </p:spPr>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294" name="Shape 294"/>
          <p:cNvSpPr/>
          <p:nvPr/>
        </p:nvSpPr>
        <p:spPr>
          <a:xfrm>
            <a:off x="971600" y="1628800"/>
            <a:ext cx="7038975" cy="4638675"/>
          </a:xfrm>
          <a:prstGeom prst="rect">
            <a:avLst/>
          </a:prstGeom>
          <a:blipFill>
            <a:blip r:embed="rId4"/>
            <a:stretch>
              <a:fillRect/>
            </a:stretch>
          </a:blipFill>
        </p:spPr>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300" name="Shape 300"/>
          <p:cNvSpPr/>
          <p:nvPr/>
        </p:nvSpPr>
        <p:spPr>
          <a:xfrm>
            <a:off x="971600" y="1658759"/>
            <a:ext cx="6981825" cy="4543425"/>
          </a:xfrm>
          <a:prstGeom prst="rect">
            <a:avLst/>
          </a:prstGeom>
          <a:blipFill>
            <a:blip r:embed="rId4"/>
            <a:stretch>
              <a:fillRect/>
            </a:stretch>
          </a:blipFill>
        </p:spPr>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306" name="Shape 306"/>
          <p:cNvSpPr/>
          <p:nvPr/>
        </p:nvSpPr>
        <p:spPr>
          <a:xfrm>
            <a:off x="1259632" y="1484783"/>
            <a:ext cx="6981825" cy="4572000"/>
          </a:xfrm>
          <a:prstGeom prst="rect">
            <a:avLst/>
          </a:prstGeom>
          <a:blipFill>
            <a:blip r:embed="rId4"/>
            <a:stretch>
              <a:fillRect/>
            </a:stretch>
          </a:blipFill>
        </p:spPr>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310"/>
        <p:cNvGrpSpPr/>
        <p:nvPr/>
      </p:nvGrpSpPr>
      <p:grpSpPr>
        <a:xfrm>
          <a:off x="0" y="0"/>
          <a:ext cx="0" cy="0"/>
          <a:chOff x="0" y="0"/>
          <a:chExt cx="0" cy="0"/>
        </a:xfrm>
      </p:grpSpPr>
      <p:sp>
        <p:nvSpPr>
          <p:cNvPr id="311" name="Shape 311"/>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312" name="Shape 312"/>
          <p:cNvSpPr/>
          <p:nvPr/>
        </p:nvSpPr>
        <p:spPr>
          <a:xfrm>
            <a:off x="1259632" y="1268759"/>
            <a:ext cx="6219825" cy="5305425"/>
          </a:xfrm>
          <a:prstGeom prst="rect">
            <a:avLst/>
          </a:prstGeom>
          <a:blipFill>
            <a:blip r:embed="rId4"/>
            <a:stretch>
              <a:fillRect/>
            </a:stretch>
          </a:blipFill>
        </p:spPr>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316"/>
        <p:cNvGrpSpPr/>
        <p:nvPr/>
      </p:nvGrpSpPr>
      <p:grpSpPr>
        <a:xfrm>
          <a:off x="0" y="0"/>
          <a:ext cx="0" cy="0"/>
          <a:chOff x="0" y="0"/>
          <a:chExt cx="0" cy="0"/>
        </a:xfrm>
      </p:grpSpPr>
      <p:sp>
        <p:nvSpPr>
          <p:cNvPr id="317" name="Shape 31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318" name="Shape 318"/>
          <p:cNvSpPr/>
          <p:nvPr/>
        </p:nvSpPr>
        <p:spPr>
          <a:xfrm>
            <a:off x="1115616" y="1742701"/>
            <a:ext cx="7011378" cy="4582165"/>
          </a:xfrm>
          <a:prstGeom prst="rect">
            <a:avLst/>
          </a:prstGeom>
          <a:blipFill>
            <a:blip r:embed="rId4"/>
            <a:stretch>
              <a:fillRect/>
            </a:stretch>
          </a:blipFill>
        </p:spPr>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Calibri"/>
                <a:ea typeface="Calibri"/>
                <a:cs typeface="Calibri"/>
                <a:sym typeface="Calibri"/>
              </a:rPr>
              <a:t>Kurogo</a:t>
            </a:r>
          </a:p>
        </p:txBody>
      </p:sp>
      <p:sp>
        <p:nvSpPr>
          <p:cNvPr id="99" name="Shape 99"/>
          <p:cNvSpPr txBox="1">
            <a:spLocks noGrp="1"/>
          </p:cNvSpPr>
          <p:nvPr>
            <p:ph type="body" idx="1"/>
          </p:nvPr>
        </p:nvSpPr>
        <p:spPr>
          <a:xfrm>
            <a:off x="457200" y="1857375"/>
            <a:ext cx="8229600" cy="4525963"/>
          </a:xfrm>
          <a:prstGeom prst="rect">
            <a:avLst/>
          </a:prstGeom>
          <a:noFill/>
          <a:ln>
            <a:noFill/>
          </a:ln>
        </p:spPr>
        <p:txBody>
          <a:bodyPr lIns="91425" tIns="45700" rIns="91425" bIns="45700" anchor="t" anchorCtr="0">
            <a:noAutofit/>
          </a:bodyPr>
          <a:lstStyle/>
          <a:p>
            <a:pPr marL="342900" marR="0" lvl="0" indent="-342900" algn="l" rtl="0">
              <a:spcBef>
                <a:spcPts val="640"/>
              </a:spcBef>
              <a:spcAft>
                <a:spcPts val="0"/>
              </a:spcAft>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起源時間</a:t>
            </a:r>
          </a:p>
          <a:p>
            <a:pPr marL="742950" marR="0" lvl="1" indent="-285750" algn="l" rtl="0">
              <a:spcBef>
                <a:spcPts val="560"/>
              </a:spcBef>
              <a:spcAft>
                <a:spcPts val="0"/>
              </a:spcAft>
              <a:buClr>
                <a:schemeClr val="dk1"/>
              </a:buClr>
              <a:buSzPct val="100000"/>
              <a:buFont typeface="Calibri"/>
              <a:buChar char="–"/>
            </a:pPr>
            <a:r>
              <a:rPr lang="en-US" sz="2800" b="0" i="0" u="none" strike="noStrike" cap="none" baseline="0">
                <a:solidFill>
                  <a:schemeClr val="dk1"/>
                </a:solidFill>
                <a:latin typeface="Calibri"/>
                <a:ea typeface="Calibri"/>
                <a:cs typeface="Calibri"/>
                <a:sym typeface="Calibri"/>
              </a:rPr>
              <a:t>2008年</a:t>
            </a:r>
          </a:p>
          <a:p>
            <a:pPr marL="342900" marR="0" lvl="0" indent="-342900" algn="l" rtl="0">
              <a:spcBef>
                <a:spcPts val="640"/>
              </a:spcBef>
              <a:spcAft>
                <a:spcPts val="0"/>
              </a:spcAft>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地點</a:t>
            </a:r>
          </a:p>
          <a:p>
            <a:pPr marL="742950" marR="0" lvl="1" indent="-285750" algn="l" rtl="0">
              <a:spcBef>
                <a:spcPts val="480"/>
              </a:spcBef>
              <a:spcAft>
                <a:spcPts val="0"/>
              </a:spcAft>
              <a:buClr>
                <a:schemeClr val="dk1"/>
              </a:buClr>
              <a:buSzPct val="100000"/>
              <a:buFont typeface="Calibri"/>
              <a:buChar char="–"/>
            </a:pPr>
            <a:r>
              <a:rPr lang="en-US" sz="2400" b="0" i="0" u="none" strike="noStrike" cap="none" baseline="0">
                <a:solidFill>
                  <a:schemeClr val="dk1"/>
                </a:solidFill>
                <a:latin typeface="Calibri"/>
                <a:ea typeface="Calibri"/>
                <a:cs typeface="Calibri"/>
                <a:sym typeface="Calibri"/>
              </a:rPr>
              <a:t>美國麻省理工學院</a:t>
            </a:r>
          </a:p>
          <a:p>
            <a:pPr marL="342900" marR="0" lvl="0" indent="-342900" algn="l" rtl="0">
              <a:spcBef>
                <a:spcPts val="640"/>
              </a:spcBef>
              <a:spcAft>
                <a:spcPts val="0"/>
              </a:spcAft>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程式架構基礎</a:t>
            </a:r>
          </a:p>
          <a:p>
            <a:pPr marL="742950" marR="0" lvl="1" indent="-285750" algn="l" rtl="0">
              <a:spcBef>
                <a:spcPts val="480"/>
              </a:spcBef>
              <a:spcAft>
                <a:spcPts val="0"/>
              </a:spcAft>
              <a:buClr>
                <a:schemeClr val="dk1"/>
              </a:buClr>
              <a:buSzPct val="100000"/>
              <a:buFont typeface="Calibri"/>
              <a:buChar char="–"/>
            </a:pPr>
            <a:r>
              <a:rPr lang="en-US" sz="2400" b="0" i="0" u="none" strike="noStrike" cap="none" baseline="0">
                <a:solidFill>
                  <a:schemeClr val="dk1"/>
                </a:solidFill>
                <a:latin typeface="Calibri"/>
                <a:ea typeface="Calibri"/>
                <a:cs typeface="Calibri"/>
                <a:sym typeface="Calibri"/>
              </a:rPr>
              <a:t>開發 MIT 和哈佛行動校園 Apps 的過程中建立</a:t>
            </a:r>
          </a:p>
          <a:p>
            <a:pPr marL="342900" marR="0" lvl="0" indent="-342900" algn="l" rtl="0">
              <a:spcBef>
                <a:spcPts val="640"/>
              </a:spcBef>
              <a:spcAft>
                <a:spcPts val="0"/>
              </a:spcAft>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主導人員</a:t>
            </a:r>
          </a:p>
          <a:p>
            <a:pPr marL="742950" marR="0" lvl="1" indent="-285750" algn="l" rtl="0">
              <a:spcBef>
                <a:spcPts val="480"/>
              </a:spcBef>
              <a:spcAft>
                <a:spcPts val="0"/>
              </a:spcAft>
              <a:buClr>
                <a:schemeClr val="dk1"/>
              </a:buClr>
              <a:buSzPct val="100000"/>
              <a:buFont typeface="Calibri"/>
              <a:buChar char="–"/>
            </a:pPr>
            <a:r>
              <a:rPr lang="en-US" sz="2400" b="0" i="0" u="none" strike="noStrike" cap="none" baseline="0">
                <a:solidFill>
                  <a:schemeClr val="dk1"/>
                </a:solidFill>
                <a:latin typeface="Calibri"/>
                <a:ea typeface="Calibri"/>
                <a:cs typeface="Calibri"/>
                <a:sym typeface="Calibri"/>
              </a:rPr>
              <a:t>美國麻省理工學院 (MIT) 數位平台經裡 Andrew Yu</a:t>
            </a:r>
          </a:p>
          <a:p>
            <a:endParaRPr lang="en-US" sz="2400" b="0" i="0" u="none" strike="noStrike" cap="none" baseline="0">
              <a:solidFill>
                <a:schemeClr val="dk1"/>
              </a:solidFill>
              <a:latin typeface="Calibri"/>
              <a:ea typeface="Calibri"/>
              <a:cs typeface="Calibri"/>
              <a:sym typeface="Calibri"/>
            </a:endParaRPr>
          </a:p>
          <a:p>
            <a:endParaRPr lang="en-US" sz="2400" b="0" i="0" u="none" strike="noStrike" cap="none" baseline="0">
              <a:solidFill>
                <a:schemeClr val="dk1"/>
              </a:solidFill>
              <a:latin typeface="Calibri"/>
              <a:ea typeface="Calibri"/>
              <a:cs typeface="Calibri"/>
              <a:sym typeface="Calibri"/>
            </a:endParaRPr>
          </a:p>
          <a:p>
            <a:endParaRPr lang="en-US" sz="2400" b="0" i="0" u="none" strike="noStrike" cap="none" baseline="0">
              <a:solidFill>
                <a:schemeClr val="dk1"/>
              </a:solidFill>
              <a:latin typeface="Calibri"/>
              <a:ea typeface="Calibri"/>
              <a:cs typeface="Calibri"/>
              <a:sym typeface="Calibri"/>
            </a:endParaRP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324" name="Shape 324"/>
          <p:cNvSpPr/>
          <p:nvPr/>
        </p:nvSpPr>
        <p:spPr>
          <a:xfrm>
            <a:off x="1374258" y="1340767"/>
            <a:ext cx="6294084" cy="5138150"/>
          </a:xfrm>
          <a:prstGeom prst="rect">
            <a:avLst/>
          </a:prstGeom>
          <a:blipFill>
            <a:blip r:embed="rId4"/>
            <a:stretch>
              <a:fillRect/>
            </a:stretch>
          </a:blipFill>
        </p:spPr>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328"/>
        <p:cNvGrpSpPr/>
        <p:nvPr/>
      </p:nvGrpSpPr>
      <p:grpSpPr>
        <a:xfrm>
          <a:off x="0" y="0"/>
          <a:ext cx="0" cy="0"/>
          <a:chOff x="0" y="0"/>
          <a:chExt cx="0" cy="0"/>
        </a:xfrm>
      </p:grpSpPr>
      <p:sp>
        <p:nvSpPr>
          <p:cNvPr id="329" name="Shape 329"/>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330" name="Shape 330"/>
          <p:cNvSpPr/>
          <p:nvPr/>
        </p:nvSpPr>
        <p:spPr>
          <a:xfrm>
            <a:off x="1619671" y="1349707"/>
            <a:ext cx="5964577" cy="4869159"/>
          </a:xfrm>
          <a:prstGeom prst="rect">
            <a:avLst/>
          </a:prstGeom>
          <a:blipFill>
            <a:blip r:embed="rId4"/>
            <a:stretch>
              <a:fillRect/>
            </a:stretch>
          </a:blipFill>
        </p:spPr>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334"/>
        <p:cNvGrpSpPr/>
        <p:nvPr/>
      </p:nvGrpSpPr>
      <p:grpSpPr>
        <a:xfrm>
          <a:off x="0" y="0"/>
          <a:ext cx="0" cy="0"/>
          <a:chOff x="0" y="0"/>
          <a:chExt cx="0" cy="0"/>
        </a:xfrm>
      </p:grpSpPr>
      <p:sp>
        <p:nvSpPr>
          <p:cNvPr id="335" name="Shape 33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336" name="Shape 336"/>
          <p:cNvSpPr/>
          <p:nvPr/>
        </p:nvSpPr>
        <p:spPr>
          <a:xfrm>
            <a:off x="1475655" y="1268759"/>
            <a:ext cx="6336704" cy="5172944"/>
          </a:xfrm>
          <a:prstGeom prst="rect">
            <a:avLst/>
          </a:prstGeom>
          <a:blipFill>
            <a:blip r:embed="rId4"/>
            <a:stretch>
              <a:fillRect/>
            </a:stretch>
          </a:blipFill>
        </p:spPr>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340"/>
        <p:cNvGrpSpPr/>
        <p:nvPr/>
      </p:nvGrpSpPr>
      <p:grpSpPr>
        <a:xfrm>
          <a:off x="0" y="0"/>
          <a:ext cx="0" cy="0"/>
          <a:chOff x="0" y="0"/>
          <a:chExt cx="0" cy="0"/>
        </a:xfrm>
      </p:grpSpPr>
      <p:sp>
        <p:nvSpPr>
          <p:cNvPr id="341" name="Shape 341"/>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342" name="Shape 342"/>
          <p:cNvSpPr/>
          <p:nvPr/>
        </p:nvSpPr>
        <p:spPr>
          <a:xfrm>
            <a:off x="1547663" y="1268758"/>
            <a:ext cx="6432671" cy="5251287"/>
          </a:xfrm>
          <a:prstGeom prst="rect">
            <a:avLst/>
          </a:prstGeom>
          <a:blipFill>
            <a:blip r:embed="rId4"/>
            <a:stretch>
              <a:fillRect/>
            </a:stretch>
          </a:blipFill>
        </p:spPr>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348" name="Shape 348"/>
          <p:cNvSpPr/>
          <p:nvPr/>
        </p:nvSpPr>
        <p:spPr>
          <a:xfrm>
            <a:off x="1547663" y="1226558"/>
            <a:ext cx="6192688" cy="5055377"/>
          </a:xfrm>
          <a:prstGeom prst="rect">
            <a:avLst/>
          </a:prstGeom>
          <a:blipFill>
            <a:blip r:embed="rId4"/>
            <a:stretch>
              <a:fillRect/>
            </a:stretch>
          </a:blipFill>
        </p:spPr>
      </p:sp>
      <p:sp>
        <p:nvSpPr>
          <p:cNvPr id="349" name="Shape 349"/>
          <p:cNvSpPr/>
          <p:nvPr/>
        </p:nvSpPr>
        <p:spPr>
          <a:xfrm>
            <a:off x="4644007" y="4221087"/>
            <a:ext cx="864095" cy="216023"/>
          </a:xfrm>
          <a:prstGeom prst="rect">
            <a:avLst/>
          </a:prstGeom>
          <a:noFill/>
          <a:ln w="9525" cap="flat">
            <a:solidFill>
              <a:srgbClr val="FF0000"/>
            </a:solidFill>
            <a:prstDash val="solid"/>
            <a:round/>
            <a:headEnd type="none" w="med" len="med"/>
            <a:tailEnd type="none" w="med" len="med"/>
          </a:ln>
        </p:spPr>
        <p:txBody>
          <a:bodyPr lIns="91425" tIns="45700" rIns="91425" bIns="45700" anchor="ctr" anchorCtr="0">
            <a:noAutofit/>
          </a:bodyPr>
          <a:lstStyle/>
          <a:p>
            <a:endParaRP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353"/>
        <p:cNvGrpSpPr/>
        <p:nvPr/>
      </p:nvGrpSpPr>
      <p:grpSpPr>
        <a:xfrm>
          <a:off x="0" y="0"/>
          <a:ext cx="0" cy="0"/>
          <a:chOff x="0" y="0"/>
          <a:chExt cx="0" cy="0"/>
        </a:xfrm>
      </p:grpSpPr>
      <p:sp>
        <p:nvSpPr>
          <p:cNvPr id="354" name="Shape 354"/>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355" name="Shape 355"/>
          <p:cNvSpPr/>
          <p:nvPr/>
        </p:nvSpPr>
        <p:spPr>
          <a:xfrm>
            <a:off x="1619671" y="1360654"/>
            <a:ext cx="6264695" cy="5114161"/>
          </a:xfrm>
          <a:prstGeom prst="rect">
            <a:avLst/>
          </a:prstGeom>
          <a:blipFill>
            <a:blip r:embed="rId4"/>
            <a:stretch>
              <a:fillRect/>
            </a:stretch>
          </a:blipFill>
        </p:spPr>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359"/>
        <p:cNvGrpSpPr/>
        <p:nvPr/>
      </p:nvGrpSpPr>
      <p:grpSpPr>
        <a:xfrm>
          <a:off x="0" y="0"/>
          <a:ext cx="0" cy="0"/>
          <a:chOff x="0" y="0"/>
          <a:chExt cx="0" cy="0"/>
        </a:xfrm>
      </p:grpSpPr>
      <p:sp>
        <p:nvSpPr>
          <p:cNvPr id="360" name="Shape 36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361" name="Shape 361"/>
          <p:cNvSpPr/>
          <p:nvPr/>
        </p:nvSpPr>
        <p:spPr>
          <a:xfrm>
            <a:off x="1475655" y="1217620"/>
            <a:ext cx="6539545" cy="5338534"/>
          </a:xfrm>
          <a:prstGeom prst="rect">
            <a:avLst/>
          </a:prstGeom>
          <a:blipFill>
            <a:blip r:embed="rId4"/>
            <a:stretch>
              <a:fillRect/>
            </a:stretch>
          </a:blipFill>
        </p:spPr>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493204" y="26064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367" name="Shape 367"/>
          <p:cNvSpPr/>
          <p:nvPr/>
        </p:nvSpPr>
        <p:spPr>
          <a:xfrm>
            <a:off x="1691680" y="1844823"/>
            <a:ext cx="5832647" cy="4761459"/>
          </a:xfrm>
          <a:prstGeom prst="rect">
            <a:avLst/>
          </a:prstGeom>
          <a:blipFill>
            <a:blip r:embed="rId4"/>
            <a:stretch>
              <a:fillRect/>
            </a:stretch>
          </a:blipFill>
        </p:spPr>
      </p:sp>
      <p:sp>
        <p:nvSpPr>
          <p:cNvPr id="368" name="Shape 368"/>
          <p:cNvSpPr txBox="1"/>
          <p:nvPr/>
        </p:nvSpPr>
        <p:spPr>
          <a:xfrm>
            <a:off x="4608003" y="2988266"/>
            <a:ext cx="2592287" cy="36933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預設密碼：1qazxsw2</a:t>
            </a: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372"/>
        <p:cNvGrpSpPr/>
        <p:nvPr/>
      </p:nvGrpSpPr>
      <p:grpSpPr>
        <a:xfrm>
          <a:off x="0" y="0"/>
          <a:ext cx="0" cy="0"/>
          <a:chOff x="0" y="0"/>
          <a:chExt cx="0" cy="0"/>
        </a:xfrm>
      </p:grpSpPr>
      <p:sp>
        <p:nvSpPr>
          <p:cNvPr id="373" name="Shape 373"/>
          <p:cNvSpPr txBox="1">
            <a:spLocks noGrp="1"/>
          </p:cNvSpPr>
          <p:nvPr>
            <p:ph type="title"/>
          </p:nvPr>
        </p:nvSpPr>
        <p:spPr>
          <a:xfrm>
            <a:off x="493204" y="26064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374" name="Shape 374"/>
          <p:cNvSpPr/>
          <p:nvPr/>
        </p:nvSpPr>
        <p:spPr>
          <a:xfrm>
            <a:off x="1333004" y="1339820"/>
            <a:ext cx="6552727" cy="5040559"/>
          </a:xfrm>
          <a:prstGeom prst="rect">
            <a:avLst/>
          </a:prstGeom>
          <a:blipFill>
            <a:blip r:embed="rId4"/>
            <a:stretch>
              <a:fillRect/>
            </a:stretch>
          </a:blipFill>
        </p:spPr>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378"/>
        <p:cNvGrpSpPr/>
        <p:nvPr/>
      </p:nvGrpSpPr>
      <p:grpSpPr>
        <a:xfrm>
          <a:off x="0" y="0"/>
          <a:ext cx="0" cy="0"/>
          <a:chOff x="0" y="0"/>
          <a:chExt cx="0" cy="0"/>
        </a:xfrm>
      </p:grpSpPr>
      <p:sp>
        <p:nvSpPr>
          <p:cNvPr id="379" name="Shape 379"/>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380" name="Shape 380"/>
          <p:cNvSpPr/>
          <p:nvPr/>
        </p:nvSpPr>
        <p:spPr>
          <a:xfrm>
            <a:off x="1835696" y="1412775"/>
            <a:ext cx="5976663" cy="4879025"/>
          </a:xfrm>
          <a:prstGeom prst="rect">
            <a:avLst/>
          </a:prstGeom>
          <a:blipFill>
            <a:blip r:embed="rId4"/>
            <a:stretch>
              <a:fillRect/>
            </a:stretch>
          </a:blipFill>
        </p:spPr>
      </p:sp>
      <p:sp>
        <p:nvSpPr>
          <p:cNvPr id="381" name="Shape 381"/>
          <p:cNvSpPr/>
          <p:nvPr/>
        </p:nvSpPr>
        <p:spPr>
          <a:xfrm>
            <a:off x="5178783" y="4077071"/>
            <a:ext cx="792087" cy="288032"/>
          </a:xfrm>
          <a:prstGeom prst="rect">
            <a:avLst/>
          </a:prstGeom>
          <a:noFill/>
          <a:ln w="9525" cap="flat">
            <a:solidFill>
              <a:srgbClr val="FF0000">
                <a:alpha val="92941"/>
              </a:srgbClr>
            </a:solidFill>
            <a:prstDash val="solid"/>
            <a:round/>
            <a:headEnd type="none" w="med" len="med"/>
            <a:tailEnd type="none" w="med" len="med"/>
          </a:ln>
        </p:spPr>
        <p:txBody>
          <a:bodyPr lIns="91425" tIns="45700" rIns="91425" bIns="45700" anchor="ctr" anchorCtr="0">
            <a:noAutofit/>
          </a:bodyPr>
          <a:lstStyle/>
          <a:p>
            <a:endParaRP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Calibri"/>
                <a:ea typeface="Calibri"/>
                <a:cs typeface="Calibri"/>
                <a:sym typeface="Calibri"/>
              </a:rPr>
              <a:t>Kurogo</a:t>
            </a:r>
          </a:p>
        </p:txBody>
      </p:sp>
      <p:sp>
        <p:nvSpPr>
          <p:cNvPr id="105" name="Shape 105"/>
          <p:cNvSpPr txBox="1">
            <a:spLocks noGrp="1"/>
          </p:cNvSpPr>
          <p:nvPr>
            <p:ph type="body" idx="1"/>
          </p:nvPr>
        </p:nvSpPr>
        <p:spPr>
          <a:xfrm>
            <a:off x="457200" y="1857375"/>
            <a:ext cx="8229600" cy="4525963"/>
          </a:xfrm>
          <a:prstGeom prst="rect">
            <a:avLst/>
          </a:prstGeom>
          <a:noFill/>
          <a:ln>
            <a:noFill/>
          </a:ln>
        </p:spPr>
        <p:txBody>
          <a:bodyPr lIns="91425" tIns="45700" rIns="91425" bIns="45700" anchor="t" anchorCtr="0">
            <a:noAutofit/>
          </a:bodyPr>
          <a:lstStyle/>
          <a:p>
            <a:pPr marL="342900" marR="0" lvl="0" indent="-342900" algn="l" rtl="0">
              <a:spcBef>
                <a:spcPts val="640"/>
              </a:spcBef>
              <a:spcAft>
                <a:spcPts val="0"/>
              </a:spcAft>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使用程式</a:t>
            </a:r>
          </a:p>
          <a:p>
            <a:pPr marL="742950" marR="0" lvl="1" indent="-285750" algn="l" rtl="0">
              <a:spcBef>
                <a:spcPts val="560"/>
              </a:spcBef>
              <a:spcAft>
                <a:spcPts val="0"/>
              </a:spcAft>
              <a:buClr>
                <a:schemeClr val="dk1"/>
              </a:buClr>
              <a:buSzPct val="100000"/>
              <a:buFont typeface="Calibri"/>
              <a:buChar char="–"/>
            </a:pPr>
            <a:r>
              <a:rPr lang="en-US" sz="2800" b="0" i="0" u="none" strike="noStrike" cap="none" baseline="0">
                <a:solidFill>
                  <a:schemeClr val="dk1"/>
                </a:solidFill>
                <a:latin typeface="Calibri"/>
                <a:ea typeface="Calibri"/>
                <a:cs typeface="Calibri"/>
                <a:sym typeface="Calibri"/>
              </a:rPr>
              <a:t>Apache+PHP</a:t>
            </a:r>
          </a:p>
          <a:p>
            <a:pPr marL="342900" marR="0" lvl="0" indent="-342900" algn="l" rtl="0">
              <a:spcBef>
                <a:spcPts val="640"/>
              </a:spcBef>
              <a:spcAft>
                <a:spcPts val="0"/>
              </a:spcAft>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授權方式</a:t>
            </a:r>
          </a:p>
          <a:p>
            <a:pPr marL="742950" marR="0" lvl="1" indent="-285750" algn="l" rtl="0">
              <a:spcBef>
                <a:spcPts val="480"/>
              </a:spcBef>
              <a:spcAft>
                <a:spcPts val="0"/>
              </a:spcAft>
              <a:buClr>
                <a:schemeClr val="dk1"/>
              </a:buClr>
              <a:buSzPct val="100000"/>
              <a:buFont typeface="Calibri"/>
              <a:buChar char="–"/>
            </a:pPr>
            <a:r>
              <a:rPr lang="en-US" sz="2400" b="0" i="0" u="none" strike="noStrike" cap="none" baseline="0">
                <a:solidFill>
                  <a:schemeClr val="dk1"/>
                </a:solidFill>
                <a:latin typeface="Calibri"/>
                <a:ea typeface="Calibri"/>
                <a:cs typeface="Calibri"/>
                <a:sym typeface="Calibri"/>
              </a:rPr>
              <a:t>開放原始碼(</a:t>
            </a:r>
            <a:r>
              <a:rPr lang="en-US" sz="2400" b="0" i="0" u="sng" strike="noStrike" cap="none" baseline="0">
                <a:solidFill>
                  <a:schemeClr val="hlink"/>
                </a:solidFill>
                <a:latin typeface="Calibri"/>
                <a:ea typeface="Calibri"/>
                <a:cs typeface="Calibri"/>
                <a:sym typeface="Calibri"/>
                <a:hlinkClick r:id="rId4"/>
              </a:rPr>
              <a:t>LGPL</a:t>
            </a:r>
            <a:r>
              <a:rPr lang="en-US" sz="2400" b="0" i="0" u="none" strike="noStrike" cap="none" baseline="0">
                <a:solidFill>
                  <a:schemeClr val="dk1"/>
                </a:solidFill>
                <a:latin typeface="Calibri"/>
                <a:ea typeface="Calibri"/>
                <a:cs typeface="Calibri"/>
                <a:sym typeface="Calibri"/>
              </a:rPr>
              <a:t>)</a:t>
            </a:r>
          </a:p>
          <a:p>
            <a:pPr marL="342900" marR="0" lvl="0" indent="-342900" algn="l" rtl="0">
              <a:spcBef>
                <a:spcPts val="640"/>
              </a:spcBef>
              <a:spcAft>
                <a:spcPts val="0"/>
              </a:spcAft>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目的</a:t>
            </a:r>
          </a:p>
          <a:p>
            <a:pPr marL="742950" marR="0" lvl="1" indent="-285750" algn="l" rtl="0">
              <a:spcBef>
                <a:spcPts val="480"/>
              </a:spcBef>
              <a:spcAft>
                <a:spcPts val="0"/>
              </a:spcAft>
              <a:buClr>
                <a:schemeClr val="dk1"/>
              </a:buClr>
              <a:buSzPct val="100000"/>
              <a:buFont typeface="Calibri"/>
              <a:buChar char="–"/>
            </a:pPr>
            <a:r>
              <a:rPr lang="en-US" sz="2400" b="0" i="0" u="none" strike="noStrike" cap="none" baseline="0">
                <a:solidFill>
                  <a:schemeClr val="dk1"/>
                </a:solidFill>
                <a:latin typeface="Calibri"/>
                <a:ea typeface="Calibri"/>
                <a:cs typeface="Calibri"/>
                <a:sym typeface="Calibri"/>
              </a:rPr>
              <a:t>解決學校和企業異質資料庫的問題，可將不同資料格式和來源，很簡單呈現在手持裝置上</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385"/>
        <p:cNvGrpSpPr/>
        <p:nvPr/>
      </p:nvGrpSpPr>
      <p:grpSpPr>
        <a:xfrm>
          <a:off x="0" y="0"/>
          <a:ext cx="0" cy="0"/>
          <a:chOff x="0" y="0"/>
          <a:chExt cx="0" cy="0"/>
        </a:xfrm>
      </p:grpSpPr>
      <p:sp>
        <p:nvSpPr>
          <p:cNvPr id="386" name="Shape 386"/>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387" name="Shape 387"/>
          <p:cNvSpPr/>
          <p:nvPr/>
        </p:nvSpPr>
        <p:spPr>
          <a:xfrm>
            <a:off x="1403648" y="1292129"/>
            <a:ext cx="6439160" cy="5256583"/>
          </a:xfrm>
          <a:prstGeom prst="rect">
            <a:avLst/>
          </a:prstGeom>
          <a:blipFill>
            <a:blip r:embed="rId4"/>
            <a:stretch>
              <a:fillRect/>
            </a:stretch>
          </a:blipFill>
        </p:spPr>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391"/>
        <p:cNvGrpSpPr/>
        <p:nvPr/>
      </p:nvGrpSpPr>
      <p:grpSpPr>
        <a:xfrm>
          <a:off x="0" y="0"/>
          <a:ext cx="0" cy="0"/>
          <a:chOff x="0" y="0"/>
          <a:chExt cx="0" cy="0"/>
        </a:xfrm>
      </p:grpSpPr>
      <p:sp>
        <p:nvSpPr>
          <p:cNvPr id="392" name="Shape 39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393" name="Shape 393"/>
          <p:cNvSpPr/>
          <p:nvPr/>
        </p:nvSpPr>
        <p:spPr>
          <a:xfrm>
            <a:off x="1475655" y="1393986"/>
            <a:ext cx="6264695" cy="5114161"/>
          </a:xfrm>
          <a:prstGeom prst="rect">
            <a:avLst/>
          </a:prstGeom>
          <a:blipFill>
            <a:blip r:embed="rId4"/>
            <a:stretch>
              <a:fillRect/>
            </a:stretch>
          </a:blipFill>
        </p:spPr>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399" name="Shape 399"/>
          <p:cNvSpPr/>
          <p:nvPr/>
        </p:nvSpPr>
        <p:spPr>
          <a:xfrm>
            <a:off x="1403648" y="1196751"/>
            <a:ext cx="6696744" cy="5466861"/>
          </a:xfrm>
          <a:prstGeom prst="rect">
            <a:avLst/>
          </a:prstGeom>
          <a:blipFill>
            <a:blip r:embed="rId4"/>
            <a:stretch>
              <a:fillRect/>
            </a:stretch>
          </a:blipFill>
        </p:spPr>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405" name="Shape 405"/>
          <p:cNvSpPr/>
          <p:nvPr/>
        </p:nvSpPr>
        <p:spPr>
          <a:xfrm>
            <a:off x="1460640" y="1349896"/>
            <a:ext cx="6146736" cy="5256583"/>
          </a:xfrm>
          <a:prstGeom prst="rect">
            <a:avLst/>
          </a:prstGeom>
          <a:blipFill>
            <a:blip r:embed="rId4"/>
            <a:stretch>
              <a:fillRect/>
            </a:stretch>
          </a:blipFill>
        </p:spPr>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411" name="Shape 411"/>
          <p:cNvSpPr/>
          <p:nvPr/>
        </p:nvSpPr>
        <p:spPr>
          <a:xfrm>
            <a:off x="1449787" y="1298530"/>
            <a:ext cx="6249272" cy="5344271"/>
          </a:xfrm>
          <a:prstGeom prst="rect">
            <a:avLst/>
          </a:prstGeom>
          <a:blipFill>
            <a:blip r:embed="rId4"/>
            <a:stretch>
              <a:fillRect/>
            </a:stretch>
          </a:blipFill>
        </p:spPr>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417" name="Shape 417"/>
          <p:cNvSpPr/>
          <p:nvPr/>
        </p:nvSpPr>
        <p:spPr>
          <a:xfrm>
            <a:off x="1475657" y="1298533"/>
            <a:ext cx="6192688" cy="5295879"/>
          </a:xfrm>
          <a:prstGeom prst="rect">
            <a:avLst/>
          </a:prstGeom>
          <a:blipFill>
            <a:blip r:embed="rId4"/>
            <a:stretch>
              <a:fillRect/>
            </a:stretch>
          </a:blipFill>
        </p:spPr>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423" name="Shape 423"/>
          <p:cNvSpPr/>
          <p:nvPr/>
        </p:nvSpPr>
        <p:spPr>
          <a:xfrm>
            <a:off x="1406261" y="2348880"/>
            <a:ext cx="6249272" cy="4023359"/>
          </a:xfrm>
          <a:prstGeom prst="rect">
            <a:avLst/>
          </a:prstGeom>
          <a:blipFill>
            <a:blip r:embed="rId4"/>
            <a:stretch>
              <a:fillRect/>
            </a:stretch>
          </a:blipFill>
        </p:spPr>
      </p:sp>
      <p:sp>
        <p:nvSpPr>
          <p:cNvPr id="424" name="Shape 424"/>
          <p:cNvSpPr txBox="1"/>
          <p:nvPr/>
        </p:nvSpPr>
        <p:spPr>
          <a:xfrm>
            <a:off x="1512966" y="1559195"/>
            <a:ext cx="6035862" cy="646331"/>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cd /etc/sysconfig/network-scripts</a:t>
            </a:r>
          </a:p>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Ifup eth0</a:t>
            </a:r>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28"/>
        <p:cNvGrpSpPr/>
        <p:nvPr/>
      </p:nvGrpSpPr>
      <p:grpSpPr>
        <a:xfrm>
          <a:off x="0" y="0"/>
          <a:ext cx="0" cy="0"/>
          <a:chOff x="0" y="0"/>
          <a:chExt cx="0" cy="0"/>
        </a:xfrm>
      </p:grpSpPr>
      <p:sp>
        <p:nvSpPr>
          <p:cNvPr id="429" name="Shape 429"/>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430" name="Shape 430"/>
          <p:cNvSpPr/>
          <p:nvPr/>
        </p:nvSpPr>
        <p:spPr>
          <a:xfrm>
            <a:off x="1475655" y="2420888"/>
            <a:ext cx="6120679" cy="3456384"/>
          </a:xfrm>
          <a:prstGeom prst="rect">
            <a:avLst/>
          </a:prstGeom>
          <a:blipFill>
            <a:blip r:embed="rId4"/>
            <a:stretch>
              <a:fillRect/>
            </a:stretch>
          </a:blipFill>
        </p:spPr>
      </p:sp>
      <p:sp>
        <p:nvSpPr>
          <p:cNvPr id="431" name="Shape 431"/>
          <p:cNvSpPr txBox="1"/>
          <p:nvPr/>
        </p:nvSpPr>
        <p:spPr>
          <a:xfrm>
            <a:off x="1475655" y="1340767"/>
            <a:ext cx="6120680" cy="923329"/>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請鍵入指令 </a:t>
            </a:r>
          </a:p>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yum update –y 進行系統更新</a:t>
            </a:r>
          </a:p>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yum install vim* -y 新增系統vim</a:t>
            </a:r>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35"/>
        <p:cNvGrpSpPr/>
        <p:nvPr/>
      </p:nvGrpSpPr>
      <p:grpSpPr>
        <a:xfrm>
          <a:off x="0" y="0"/>
          <a:ext cx="0" cy="0"/>
          <a:chOff x="0" y="0"/>
          <a:chExt cx="0" cy="0"/>
        </a:xfrm>
      </p:grpSpPr>
      <p:sp>
        <p:nvSpPr>
          <p:cNvPr id="436" name="Shape 436"/>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437" name="Shape 437"/>
          <p:cNvSpPr txBox="1"/>
          <p:nvPr/>
        </p:nvSpPr>
        <p:spPr>
          <a:xfrm>
            <a:off x="2682255" y="1196751"/>
            <a:ext cx="4134464"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請鍵入指令 </a:t>
            </a:r>
          </a:p>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/etc/rc.d/init.d/iptables stop 停止防火牆</a:t>
            </a:r>
          </a:p>
        </p:txBody>
      </p:sp>
      <p:sp>
        <p:nvSpPr>
          <p:cNvPr id="438" name="Shape 438"/>
          <p:cNvSpPr/>
          <p:nvPr/>
        </p:nvSpPr>
        <p:spPr>
          <a:xfrm>
            <a:off x="1543933" y="2348880"/>
            <a:ext cx="6264695" cy="3550023"/>
          </a:xfrm>
          <a:prstGeom prst="rect">
            <a:avLst/>
          </a:prstGeom>
          <a:blipFill>
            <a:blip r:embed="rId4"/>
            <a:stretch>
              <a:fillRect/>
            </a:stretch>
          </a:blipFill>
        </p:spPr>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42"/>
        <p:cNvGrpSpPr/>
        <p:nvPr/>
      </p:nvGrpSpPr>
      <p:grpSpPr>
        <a:xfrm>
          <a:off x="0" y="0"/>
          <a:ext cx="0" cy="0"/>
          <a:chOff x="0" y="0"/>
          <a:chExt cx="0" cy="0"/>
        </a:xfrm>
      </p:grpSpPr>
      <p:sp>
        <p:nvSpPr>
          <p:cNvPr id="443" name="Shape 44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444" name="Shape 444"/>
          <p:cNvSpPr txBox="1"/>
          <p:nvPr/>
        </p:nvSpPr>
        <p:spPr>
          <a:xfrm>
            <a:off x="1331640" y="1196751"/>
            <a:ext cx="5570756" cy="12003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請鍵入指令 </a:t>
            </a:r>
          </a:p>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yum  -y  install  httpd  php-* mysql  mysql-server </a:t>
            </a:r>
          </a:p>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安裝apache+php+mysql</a:t>
            </a:r>
          </a:p>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#kurogo 系統需要 php 5.3及apache 2.2版本以上</a:t>
            </a:r>
          </a:p>
        </p:txBody>
      </p:sp>
      <p:sp>
        <p:nvSpPr>
          <p:cNvPr id="445" name="Shape 445"/>
          <p:cNvSpPr/>
          <p:nvPr/>
        </p:nvSpPr>
        <p:spPr>
          <a:xfrm>
            <a:off x="1331640" y="2904564"/>
            <a:ext cx="6480720" cy="3087445"/>
          </a:xfrm>
          <a:prstGeom prst="rect">
            <a:avLst/>
          </a:prstGeom>
          <a:blipFill>
            <a:blip r:embed="rId4"/>
            <a:stretch>
              <a:fillRect/>
            </a:stretch>
          </a:blipFill>
        </p:spPr>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Calibri"/>
                <a:ea typeface="Calibri"/>
                <a:cs typeface="Calibri"/>
                <a:sym typeface="Calibri"/>
              </a:rPr>
              <a:t>Kurogo</a:t>
            </a:r>
          </a:p>
        </p:txBody>
      </p:sp>
      <p:sp>
        <p:nvSpPr>
          <p:cNvPr id="111" name="Shape 111"/>
          <p:cNvSpPr txBox="1">
            <a:spLocks noGrp="1"/>
          </p:cNvSpPr>
          <p:nvPr>
            <p:ph type="body" idx="1"/>
          </p:nvPr>
        </p:nvSpPr>
        <p:spPr>
          <a:xfrm>
            <a:off x="457200" y="1857375"/>
            <a:ext cx="8229600" cy="4525963"/>
          </a:xfrm>
          <a:prstGeom prst="rect">
            <a:avLst/>
          </a:prstGeom>
          <a:noFill/>
          <a:ln>
            <a:noFill/>
          </a:ln>
        </p:spPr>
        <p:txBody>
          <a:bodyPr lIns="91425" tIns="45700" rIns="91425" bIns="45700" anchor="t" anchorCtr="0">
            <a:noAutofit/>
          </a:bodyPr>
          <a:lstStyle/>
          <a:p>
            <a:pPr marL="342900" marR="0" lvl="0" indent="-342900" algn="l" rtl="0">
              <a:spcBef>
                <a:spcPts val="720"/>
              </a:spcBef>
              <a:spcAft>
                <a:spcPts val="0"/>
              </a:spcAft>
              <a:buClr>
                <a:schemeClr val="dk1"/>
              </a:buClr>
              <a:buSzPct val="112500"/>
              <a:buFont typeface="Calibri"/>
              <a:buChar char="•"/>
            </a:pPr>
            <a:r>
              <a:rPr lang="en-US" sz="3200" b="1" i="0" u="none" strike="noStrike" cap="none" baseline="0">
                <a:solidFill>
                  <a:schemeClr val="dk1"/>
                </a:solidFill>
                <a:latin typeface="Calibri"/>
                <a:ea typeface="Calibri"/>
                <a:cs typeface="Calibri"/>
                <a:sym typeface="Calibri"/>
              </a:rPr>
              <a:t>基本組成-</a:t>
            </a:r>
            <a:r>
              <a:rPr lang="en-US" sz="3600" b="0" i="0" u="none" strike="noStrike" cap="none" baseline="0">
                <a:solidFill>
                  <a:schemeClr val="dk1"/>
                </a:solidFill>
                <a:latin typeface="Calibri"/>
                <a:ea typeface="Calibri"/>
                <a:cs typeface="Calibri"/>
                <a:sym typeface="Calibri"/>
              </a:rPr>
              <a:t>Kurogo</a:t>
            </a:r>
            <a:r>
              <a:rPr lang="en-US" sz="2400" b="0" i="0" u="none" strike="noStrike" cap="none" baseline="0">
                <a:solidFill>
                  <a:schemeClr val="dk1"/>
                </a:solidFill>
                <a:latin typeface="Calibri"/>
                <a:ea typeface="Calibri"/>
                <a:cs typeface="Calibri"/>
                <a:sym typeface="Calibri"/>
              </a:rPr>
              <a:t> 是由許多單一模組方式建構而成</a:t>
            </a:r>
          </a:p>
        </p:txBody>
      </p:sp>
      <p:sp>
        <p:nvSpPr>
          <p:cNvPr id="112" name="Shape 112"/>
          <p:cNvSpPr/>
          <p:nvPr/>
        </p:nvSpPr>
        <p:spPr>
          <a:xfrm>
            <a:off x="2699791" y="2404616"/>
            <a:ext cx="3744416" cy="4130242"/>
          </a:xfrm>
          <a:prstGeom prst="rect">
            <a:avLst/>
          </a:prstGeom>
          <a:blipFill>
            <a:blip r:embed="rId4"/>
            <a:stretch>
              <a:fillRect/>
            </a:stretch>
          </a:blipFill>
        </p:spPr>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49"/>
        <p:cNvGrpSpPr/>
        <p:nvPr/>
      </p:nvGrpSpPr>
      <p:grpSpPr>
        <a:xfrm>
          <a:off x="0" y="0"/>
          <a:ext cx="0" cy="0"/>
          <a:chOff x="0" y="0"/>
          <a:chExt cx="0" cy="0"/>
        </a:xfrm>
      </p:grpSpPr>
      <p:sp>
        <p:nvSpPr>
          <p:cNvPr id="450" name="Shape 45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451" name="Shape 451"/>
          <p:cNvSpPr txBox="1"/>
          <p:nvPr/>
        </p:nvSpPr>
        <p:spPr>
          <a:xfrm>
            <a:off x="2173877" y="1215470"/>
            <a:ext cx="4320480" cy="64633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請鍵入指令 </a:t>
            </a:r>
          </a:p>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yum  -y  install  wget 安裝網頁擷取程式</a:t>
            </a:r>
          </a:p>
        </p:txBody>
      </p:sp>
      <p:sp>
        <p:nvSpPr>
          <p:cNvPr id="452" name="Shape 452"/>
          <p:cNvSpPr/>
          <p:nvPr/>
        </p:nvSpPr>
        <p:spPr>
          <a:xfrm>
            <a:off x="1475655" y="1988840"/>
            <a:ext cx="6264695" cy="4679606"/>
          </a:xfrm>
          <a:prstGeom prst="rect">
            <a:avLst/>
          </a:prstGeom>
          <a:blipFill>
            <a:blip r:embed="rId4"/>
            <a:stretch>
              <a:fillRect/>
            </a:stretch>
          </a:blipFill>
        </p:spPr>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56"/>
        <p:cNvGrpSpPr/>
        <p:nvPr/>
      </p:nvGrpSpPr>
      <p:grpSpPr>
        <a:xfrm>
          <a:off x="0" y="0"/>
          <a:ext cx="0" cy="0"/>
          <a:chOff x="0" y="0"/>
          <a:chExt cx="0" cy="0"/>
        </a:xfrm>
      </p:grpSpPr>
      <p:sp>
        <p:nvSpPr>
          <p:cNvPr id="457" name="Shape 45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458" name="Shape 458"/>
          <p:cNvSpPr txBox="1"/>
          <p:nvPr/>
        </p:nvSpPr>
        <p:spPr>
          <a:xfrm>
            <a:off x="1331640" y="1281533"/>
            <a:ext cx="6635149" cy="923329"/>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請鍵入指令 </a:t>
            </a:r>
          </a:p>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wget http://kurogo.org/downloads/mw/kurogo-mw-1.8.3.zip</a:t>
            </a:r>
          </a:p>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下載kurogo程式</a:t>
            </a:r>
          </a:p>
        </p:txBody>
      </p:sp>
      <p:sp>
        <p:nvSpPr>
          <p:cNvPr id="459" name="Shape 459"/>
          <p:cNvSpPr/>
          <p:nvPr/>
        </p:nvSpPr>
        <p:spPr>
          <a:xfrm>
            <a:off x="1524578" y="2596333"/>
            <a:ext cx="6249272" cy="3352947"/>
          </a:xfrm>
          <a:prstGeom prst="rect">
            <a:avLst/>
          </a:prstGeom>
          <a:blipFill>
            <a:blip r:embed="rId4"/>
            <a:stretch>
              <a:fillRect/>
            </a:stretch>
          </a:blipFill>
        </p:spPr>
      </p:sp>
      <p:sp>
        <p:nvSpPr>
          <p:cNvPr id="460" name="Shape 460"/>
          <p:cNvSpPr/>
          <p:nvPr/>
        </p:nvSpPr>
        <p:spPr>
          <a:xfrm>
            <a:off x="79514" y="3573016"/>
            <a:ext cx="1900197" cy="648071"/>
          </a:xfrm>
          <a:prstGeom prst="wedgeRoundRectCallout">
            <a:avLst>
              <a:gd name="adj1" fmla="val 93706"/>
              <a:gd name="adj2" fmla="val 65820"/>
              <a:gd name="adj3" fmla="val 16667"/>
            </a:avLst>
          </a:prstGeom>
          <a:solidFill>
            <a:schemeClr val="lt2"/>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SzPct val="25000"/>
              <a:buNone/>
            </a:pPr>
            <a:r>
              <a:rPr lang="en-US" sz="1800" b="1" i="0" u="none" strike="noStrike" cap="none" baseline="0">
                <a:solidFill>
                  <a:srgbClr val="CDE3FF"/>
                </a:solidFill>
                <a:latin typeface="Arial"/>
                <a:ea typeface="Arial"/>
                <a:cs typeface="Arial"/>
                <a:sym typeface="Arial"/>
              </a:rPr>
              <a:t>注意下載的位置</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0"/>
                                        </p:tgtEl>
                                        <p:attrNameLst>
                                          <p:attrName>style.visibility</p:attrName>
                                        </p:attrNameLst>
                                      </p:cBhvr>
                                      <p:to>
                                        <p:strVal val="visible"/>
                                      </p:to>
                                    </p:set>
                                    <p:animEffect transition="in" filter="fade">
                                      <p:cBhvr>
                                        <p:cTn id="7" dur="500"/>
                                        <p:tgtEl>
                                          <p:spTgt spid="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64"/>
        <p:cNvGrpSpPr/>
        <p:nvPr/>
      </p:nvGrpSpPr>
      <p:grpSpPr>
        <a:xfrm>
          <a:off x="0" y="0"/>
          <a:ext cx="0" cy="0"/>
          <a:chOff x="0" y="0"/>
          <a:chExt cx="0" cy="0"/>
        </a:xfrm>
      </p:grpSpPr>
      <p:sp>
        <p:nvSpPr>
          <p:cNvPr id="465" name="Shape 46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466" name="Shape 466"/>
          <p:cNvSpPr txBox="1"/>
          <p:nvPr/>
        </p:nvSpPr>
        <p:spPr>
          <a:xfrm>
            <a:off x="1619671" y="1641574"/>
            <a:ext cx="6249272" cy="923329"/>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請鍵入指令 </a:t>
            </a:r>
          </a:p>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yum –y install unzip </a:t>
            </a:r>
          </a:p>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安裝解壓縮程式</a:t>
            </a:r>
          </a:p>
        </p:txBody>
      </p:sp>
      <p:sp>
        <p:nvSpPr>
          <p:cNvPr id="467" name="Shape 467"/>
          <p:cNvSpPr/>
          <p:nvPr/>
        </p:nvSpPr>
        <p:spPr>
          <a:xfrm>
            <a:off x="1619670" y="2924943"/>
            <a:ext cx="6249272" cy="3216537"/>
          </a:xfrm>
          <a:prstGeom prst="rect">
            <a:avLst/>
          </a:prstGeom>
          <a:blipFill>
            <a:blip r:embed="rId4"/>
            <a:stretch>
              <a:fillRect/>
            </a:stretch>
          </a:blipFill>
        </p:spPr>
      </p: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71"/>
        <p:cNvGrpSpPr/>
        <p:nvPr/>
      </p:nvGrpSpPr>
      <p:grpSpPr>
        <a:xfrm>
          <a:off x="0" y="0"/>
          <a:ext cx="0" cy="0"/>
          <a:chOff x="0" y="0"/>
          <a:chExt cx="0" cy="0"/>
        </a:xfrm>
      </p:grpSpPr>
      <p:sp>
        <p:nvSpPr>
          <p:cNvPr id="472" name="Shape 47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473" name="Shape 473"/>
          <p:cNvSpPr txBox="1"/>
          <p:nvPr/>
        </p:nvSpPr>
        <p:spPr>
          <a:xfrm>
            <a:off x="1877519" y="1785590"/>
            <a:ext cx="5112567" cy="923329"/>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請鍵入指令 </a:t>
            </a:r>
          </a:p>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unzip kurogo-mw-1.8.3.zip </a:t>
            </a:r>
          </a:p>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解壓縮kurogo程式</a:t>
            </a:r>
          </a:p>
        </p:txBody>
      </p:sp>
      <p:sp>
        <p:nvSpPr>
          <p:cNvPr id="474" name="Shape 474"/>
          <p:cNvSpPr txBox="1"/>
          <p:nvPr/>
        </p:nvSpPr>
        <p:spPr>
          <a:xfrm>
            <a:off x="1907703" y="3225750"/>
            <a:ext cx="5112567" cy="923329"/>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請鍵入指令 </a:t>
            </a:r>
          </a:p>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/etc/rc.d/init.d/httpd start</a:t>
            </a:r>
          </a:p>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啟動網頁服務</a:t>
            </a:r>
          </a:p>
        </p:txBody>
      </p:sp>
      <p:sp>
        <p:nvSpPr>
          <p:cNvPr id="475" name="Shape 475"/>
          <p:cNvSpPr txBox="1"/>
          <p:nvPr/>
        </p:nvSpPr>
        <p:spPr>
          <a:xfrm>
            <a:off x="1907700" y="4665900"/>
            <a:ext cx="5112600" cy="1356599"/>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請鍵入指令 </a:t>
            </a:r>
          </a:p>
          <a:p>
            <a:pPr marL="0" marR="0" lvl="0" indent="0" algn="l" rtl="0">
              <a:spcBef>
                <a:spcPts val="0"/>
              </a:spcBef>
              <a:spcAft>
                <a:spcPts val="0"/>
              </a:spcAft>
              <a:buSzPct val="25000"/>
              <a:buNone/>
            </a:pPr>
            <a:r>
              <a:rPr lang="en-US" sz="1800" b="1">
                <a:solidFill>
                  <a:schemeClr val="dk1"/>
                </a:solidFill>
              </a:rPr>
              <a:t>chkconfig httpd</a:t>
            </a:r>
            <a:r>
              <a:rPr lang="en-US" sz="1800" b="1" i="0" u="none" strike="noStrike" cap="none" baseline="0">
                <a:solidFill>
                  <a:schemeClr val="dk1"/>
                </a:solidFill>
                <a:latin typeface="Arial"/>
                <a:ea typeface="Arial"/>
                <a:cs typeface="Arial"/>
                <a:sym typeface="Arial"/>
              </a:rPr>
              <a:t> </a:t>
            </a:r>
            <a:r>
              <a:rPr lang="en-US" sz="1800" b="1">
                <a:solidFill>
                  <a:schemeClr val="dk1"/>
                </a:solidFill>
              </a:rPr>
              <a:t>on</a:t>
            </a:r>
          </a:p>
          <a:p>
            <a:pPr marL="0" marR="0" lvl="0" indent="0" algn="l" rtl="0">
              <a:spcBef>
                <a:spcPts val="0"/>
              </a:spcBef>
              <a:spcAft>
                <a:spcPts val="0"/>
              </a:spcAft>
              <a:buSzPct val="25000"/>
              <a:buNone/>
            </a:pPr>
            <a:r>
              <a:rPr lang="en-US" sz="1800" b="1">
                <a:solidFill>
                  <a:schemeClr val="dk1"/>
                </a:solidFill>
              </a:rPr>
              <a:t>chkconfig iptables off</a:t>
            </a:r>
          </a:p>
          <a:p>
            <a:pPr marL="0" marR="0" lvl="0" indent="0" algn="l" rtl="0">
              <a:spcBef>
                <a:spcPts val="0"/>
              </a:spcBef>
              <a:spcAft>
                <a:spcPts val="0"/>
              </a:spcAft>
              <a:buSzPct val="25000"/>
              <a:buNone/>
            </a:pPr>
            <a:r>
              <a:rPr lang="en-US" sz="1800" b="1">
                <a:solidFill>
                  <a:schemeClr val="dk1"/>
                </a:solidFill>
              </a:rPr>
              <a:t>開機自動啟動網頁服務及關閉防火牆</a:t>
            </a:r>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79"/>
        <p:cNvGrpSpPr/>
        <p:nvPr/>
      </p:nvGrpSpPr>
      <p:grpSpPr>
        <a:xfrm>
          <a:off x="0" y="0"/>
          <a:ext cx="0" cy="0"/>
          <a:chOff x="0" y="0"/>
          <a:chExt cx="0" cy="0"/>
        </a:xfrm>
      </p:grpSpPr>
      <p:sp>
        <p:nvSpPr>
          <p:cNvPr id="480" name="Shape 48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481" name="Shape 481"/>
          <p:cNvSpPr txBox="1"/>
          <p:nvPr/>
        </p:nvSpPr>
        <p:spPr>
          <a:xfrm>
            <a:off x="1980451" y="1349773"/>
            <a:ext cx="5112567" cy="36933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設定虛擬機對外提供網頁服務</a:t>
            </a:r>
          </a:p>
        </p:txBody>
      </p:sp>
      <p:sp>
        <p:nvSpPr>
          <p:cNvPr id="482" name="Shape 482"/>
          <p:cNvSpPr/>
          <p:nvPr/>
        </p:nvSpPr>
        <p:spPr>
          <a:xfrm>
            <a:off x="323528" y="1916832"/>
            <a:ext cx="4516574" cy="4206310"/>
          </a:xfrm>
          <a:prstGeom prst="rect">
            <a:avLst/>
          </a:prstGeom>
          <a:blipFill>
            <a:blip r:embed="rId4"/>
            <a:stretch>
              <a:fillRect/>
            </a:stretch>
          </a:blipFill>
        </p:spPr>
      </p:sp>
      <p:sp>
        <p:nvSpPr>
          <p:cNvPr id="483" name="Shape 483"/>
          <p:cNvSpPr/>
          <p:nvPr/>
        </p:nvSpPr>
        <p:spPr>
          <a:xfrm>
            <a:off x="395536" y="3284983"/>
            <a:ext cx="720080" cy="216023"/>
          </a:xfrm>
          <a:prstGeom prst="rect">
            <a:avLst/>
          </a:prstGeom>
          <a:noFill/>
          <a:ln w="9525" cap="flat">
            <a:solidFill>
              <a:srgbClr val="FF0000"/>
            </a:solidFill>
            <a:prstDash val="solid"/>
            <a:round/>
            <a:headEnd type="none" w="med" len="med"/>
            <a:tailEnd type="none" w="med" len="med"/>
          </a:ln>
        </p:spPr>
        <p:txBody>
          <a:bodyPr lIns="91425" tIns="45700" rIns="91425" bIns="45700" anchor="ctr" anchorCtr="0">
            <a:noAutofit/>
          </a:bodyPr>
          <a:lstStyle/>
          <a:p>
            <a:endParaRPr/>
          </a:p>
        </p:txBody>
      </p:sp>
      <p:sp>
        <p:nvSpPr>
          <p:cNvPr id="484" name="Shape 484"/>
          <p:cNvSpPr/>
          <p:nvPr/>
        </p:nvSpPr>
        <p:spPr>
          <a:xfrm>
            <a:off x="1980451" y="4509119"/>
            <a:ext cx="1223396" cy="288032"/>
          </a:xfrm>
          <a:prstGeom prst="rect">
            <a:avLst/>
          </a:prstGeom>
          <a:noFill/>
          <a:ln w="9525" cap="flat">
            <a:solidFill>
              <a:srgbClr val="FF0000"/>
            </a:solidFill>
            <a:prstDash val="solid"/>
            <a:round/>
            <a:headEnd type="none" w="med" len="med"/>
            <a:tailEnd type="none" w="med" len="med"/>
          </a:ln>
        </p:spPr>
        <p:txBody>
          <a:bodyPr lIns="91425" tIns="45700" rIns="91425" bIns="45700" anchor="ctr" anchorCtr="0">
            <a:noAutofit/>
          </a:bodyPr>
          <a:lstStyle/>
          <a:p>
            <a:endParaRPr/>
          </a:p>
        </p:txBody>
      </p:sp>
      <p:sp>
        <p:nvSpPr>
          <p:cNvPr id="485" name="Shape 485"/>
          <p:cNvSpPr/>
          <p:nvPr/>
        </p:nvSpPr>
        <p:spPr>
          <a:xfrm>
            <a:off x="3995933" y="2608024"/>
            <a:ext cx="4699332" cy="2823925"/>
          </a:xfrm>
          <a:prstGeom prst="rect">
            <a:avLst/>
          </a:prstGeom>
          <a:blipFill>
            <a:blip r:embed="rId5"/>
            <a:stretch>
              <a:fillRect/>
            </a:stretch>
          </a:blipFill>
        </p:spPr>
      </p:sp>
      <p:sp>
        <p:nvSpPr>
          <p:cNvPr id="486" name="Shape 486"/>
          <p:cNvSpPr/>
          <p:nvPr/>
        </p:nvSpPr>
        <p:spPr>
          <a:xfrm>
            <a:off x="6012160" y="3140967"/>
            <a:ext cx="576064" cy="144016"/>
          </a:xfrm>
          <a:prstGeom prst="rect">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endParaRPr/>
          </a:p>
        </p:txBody>
      </p:sp>
      <p:sp>
        <p:nvSpPr>
          <p:cNvPr id="487" name="Shape 487"/>
          <p:cNvSpPr/>
          <p:nvPr/>
        </p:nvSpPr>
        <p:spPr>
          <a:xfrm>
            <a:off x="6012160" y="3356992"/>
            <a:ext cx="576064" cy="144016"/>
          </a:xfrm>
          <a:prstGeom prst="rect">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Effect transition="in" filter="fade">
                                      <p:cBhvr>
                                        <p:cTn id="7" dur="500"/>
                                        <p:tgtEl>
                                          <p:spTgt spid="4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3"/>
                                        </p:tgtEl>
                                        <p:attrNameLst>
                                          <p:attrName>style.visibility</p:attrName>
                                        </p:attrNameLst>
                                      </p:cBhvr>
                                      <p:to>
                                        <p:strVal val="visible"/>
                                      </p:to>
                                    </p:set>
                                    <p:animEffect transition="in" filter="fade">
                                      <p:cBhvr>
                                        <p:cTn id="12" dur="500"/>
                                        <p:tgtEl>
                                          <p:spTgt spid="4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4"/>
                                        </p:tgtEl>
                                        <p:attrNameLst>
                                          <p:attrName>style.visibility</p:attrName>
                                        </p:attrNameLst>
                                      </p:cBhvr>
                                      <p:to>
                                        <p:strVal val="visible"/>
                                      </p:to>
                                    </p:set>
                                    <p:animEffect transition="in" filter="fade">
                                      <p:cBhvr>
                                        <p:cTn id="17" dur="500"/>
                                        <p:tgtEl>
                                          <p:spTgt spid="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493" name="Shape 493"/>
          <p:cNvSpPr txBox="1"/>
          <p:nvPr/>
        </p:nvSpPr>
        <p:spPr>
          <a:xfrm>
            <a:off x="1980451" y="1349773"/>
            <a:ext cx="5112567" cy="36933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設定虛擬機對外提供網頁服務</a:t>
            </a:r>
          </a:p>
        </p:txBody>
      </p:sp>
      <p:grpSp>
        <p:nvGrpSpPr>
          <p:cNvPr id="494" name="Shape 494"/>
          <p:cNvGrpSpPr/>
          <p:nvPr/>
        </p:nvGrpSpPr>
        <p:grpSpPr>
          <a:xfrm>
            <a:off x="971600" y="2029075"/>
            <a:ext cx="7261410" cy="4087906"/>
            <a:chOff x="806824" y="1936375"/>
            <a:chExt cx="7261410" cy="4087906"/>
          </a:xfrm>
        </p:grpSpPr>
        <p:sp>
          <p:nvSpPr>
            <p:cNvPr id="495" name="Shape 495"/>
            <p:cNvSpPr/>
            <p:nvPr/>
          </p:nvSpPr>
          <p:spPr>
            <a:xfrm>
              <a:off x="806824" y="1936375"/>
              <a:ext cx="7261410" cy="4087906"/>
            </a:xfrm>
            <a:prstGeom prst="rect">
              <a:avLst/>
            </a:prstGeom>
            <a:blipFill>
              <a:blip r:embed="rId4"/>
              <a:stretch>
                <a:fillRect/>
              </a:stretch>
            </a:blipFill>
          </p:spPr>
        </p:sp>
        <p:sp>
          <p:nvSpPr>
            <p:cNvPr id="496" name="Shape 496"/>
            <p:cNvSpPr/>
            <p:nvPr/>
          </p:nvSpPr>
          <p:spPr>
            <a:xfrm>
              <a:off x="1690940" y="1988840"/>
              <a:ext cx="360780" cy="124471"/>
            </a:xfrm>
            <a:prstGeom prst="rect">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endParaRPr/>
            </a:p>
          </p:txBody>
        </p:sp>
      </p:gr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500"/>
        <p:cNvGrpSpPr/>
        <p:nvPr/>
      </p:nvGrpSpPr>
      <p:grpSpPr>
        <a:xfrm>
          <a:off x="0" y="0"/>
          <a:ext cx="0" cy="0"/>
          <a:chOff x="0" y="0"/>
          <a:chExt cx="0" cy="0"/>
        </a:xfrm>
      </p:grpSpPr>
      <p:sp>
        <p:nvSpPr>
          <p:cNvPr id="501" name="Shape 501"/>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502" name="Shape 502"/>
          <p:cNvSpPr txBox="1"/>
          <p:nvPr/>
        </p:nvSpPr>
        <p:spPr>
          <a:xfrm>
            <a:off x="1980451" y="1349773"/>
            <a:ext cx="5112600" cy="3692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設定虛擬機</a:t>
            </a:r>
            <a:r>
              <a:rPr lang="en-US" sz="1800">
                <a:solidFill>
                  <a:schemeClr val="dk1"/>
                </a:solidFill>
              </a:rPr>
              <a:t>共享資料夾</a:t>
            </a:r>
          </a:p>
        </p:txBody>
      </p:sp>
      <p:sp>
        <p:nvSpPr>
          <p:cNvPr id="503" name="Shape 503"/>
          <p:cNvSpPr/>
          <p:nvPr/>
        </p:nvSpPr>
        <p:spPr>
          <a:xfrm>
            <a:off x="1772700" y="1885725"/>
            <a:ext cx="6086475" cy="4781550"/>
          </a:xfrm>
          <a:prstGeom prst="rect">
            <a:avLst/>
          </a:prstGeom>
          <a:blipFill>
            <a:blip r:embed="rId4"/>
            <a:stretch>
              <a:fillRect/>
            </a:stretch>
          </a:blipFill>
        </p:spPr>
      </p:sp>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507"/>
        <p:cNvGrpSpPr/>
        <p:nvPr/>
      </p:nvGrpSpPr>
      <p:grpSpPr>
        <a:xfrm>
          <a:off x="0" y="0"/>
          <a:ext cx="0" cy="0"/>
          <a:chOff x="0" y="0"/>
          <a:chExt cx="0" cy="0"/>
        </a:xfrm>
      </p:grpSpPr>
      <p:sp>
        <p:nvSpPr>
          <p:cNvPr id="508" name="Shape 508"/>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509" name="Shape 509"/>
          <p:cNvSpPr txBox="1"/>
          <p:nvPr/>
        </p:nvSpPr>
        <p:spPr>
          <a:xfrm>
            <a:off x="1980451" y="1349773"/>
            <a:ext cx="5112600" cy="3692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設定虛擬機</a:t>
            </a:r>
            <a:r>
              <a:rPr lang="en-US" sz="1800">
                <a:solidFill>
                  <a:schemeClr val="dk1"/>
                </a:solidFill>
              </a:rPr>
              <a:t>共享資料夾</a:t>
            </a:r>
          </a:p>
        </p:txBody>
      </p:sp>
      <p:sp>
        <p:nvSpPr>
          <p:cNvPr id="510" name="Shape 510"/>
          <p:cNvSpPr/>
          <p:nvPr/>
        </p:nvSpPr>
        <p:spPr>
          <a:xfrm>
            <a:off x="1980450" y="1923425"/>
            <a:ext cx="5962650" cy="3333750"/>
          </a:xfrm>
          <a:prstGeom prst="rect">
            <a:avLst/>
          </a:prstGeom>
          <a:blipFill>
            <a:blip r:embed="rId4"/>
            <a:stretch>
              <a:fillRect/>
            </a:stretch>
          </a:blipFill>
        </p:spPr>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514"/>
        <p:cNvGrpSpPr/>
        <p:nvPr/>
      </p:nvGrpSpPr>
      <p:grpSpPr>
        <a:xfrm>
          <a:off x="0" y="0"/>
          <a:ext cx="0" cy="0"/>
          <a:chOff x="0" y="0"/>
          <a:chExt cx="0" cy="0"/>
        </a:xfrm>
      </p:grpSpPr>
      <p:sp>
        <p:nvSpPr>
          <p:cNvPr id="515" name="Shape 51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安裝kurogo系統</a:t>
            </a:r>
          </a:p>
        </p:txBody>
      </p:sp>
      <p:sp>
        <p:nvSpPr>
          <p:cNvPr id="516" name="Shape 516"/>
          <p:cNvSpPr txBox="1"/>
          <p:nvPr/>
        </p:nvSpPr>
        <p:spPr>
          <a:xfrm>
            <a:off x="1619675" y="1700799"/>
            <a:ext cx="6324899" cy="2592900"/>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請鍵入指令 </a:t>
            </a:r>
          </a:p>
          <a:p>
            <a:pPr marL="0" marR="0" lvl="0" indent="0" algn="l" rtl="0">
              <a:spcBef>
                <a:spcPts val="0"/>
              </a:spcBef>
              <a:spcAft>
                <a:spcPts val="0"/>
              </a:spcAft>
              <a:buSzPct val="25000"/>
              <a:buNone/>
            </a:pPr>
            <a:r>
              <a:rPr lang="en-US" sz="1800" b="1">
                <a:solidFill>
                  <a:schemeClr val="dk1"/>
                </a:solidFill>
              </a:rPr>
              <a:t>yum -y install gcc</a:t>
            </a:r>
          </a:p>
          <a:p>
            <a:pPr marL="0" marR="0" lvl="0" indent="0" algn="l" rtl="0">
              <a:spcBef>
                <a:spcPts val="0"/>
              </a:spcBef>
              <a:spcAft>
                <a:spcPts val="0"/>
              </a:spcAft>
              <a:buSzPct val="25000"/>
              <a:buNone/>
            </a:pPr>
            <a:r>
              <a:rPr lang="en-US" sz="1800" b="1">
                <a:solidFill>
                  <a:schemeClr val="dk1"/>
                </a:solidFill>
              </a:rPr>
              <a:t>yum -y install kernel-devel</a:t>
            </a:r>
          </a:p>
          <a:p>
            <a:pPr marL="0" marR="0" lvl="0" indent="0" algn="l" rtl="0">
              <a:spcBef>
                <a:spcPts val="0"/>
              </a:spcBef>
              <a:spcAft>
                <a:spcPts val="0"/>
              </a:spcAft>
              <a:buSzPct val="25000"/>
              <a:buNone/>
            </a:pPr>
            <a:r>
              <a:rPr lang="en-US" sz="1800" b="1">
                <a:solidFill>
                  <a:schemeClr val="dk1"/>
                </a:solidFill>
              </a:rPr>
              <a:t>yum -y install kernel-headers</a:t>
            </a:r>
          </a:p>
          <a:p>
            <a:pPr marL="0" marR="0" lvl="0" indent="0" algn="l" rtl="0">
              <a:spcBef>
                <a:spcPts val="0"/>
              </a:spcBef>
              <a:spcAft>
                <a:spcPts val="0"/>
              </a:spcAft>
              <a:buSzPct val="25000"/>
              <a:buNone/>
            </a:pPr>
            <a:r>
              <a:rPr lang="en-US" sz="1800" b="1">
                <a:solidFill>
                  <a:schemeClr val="dk1"/>
                </a:solidFill>
              </a:rPr>
              <a:t>yum -y install make</a:t>
            </a:r>
          </a:p>
          <a:p>
            <a:pPr marL="0" marR="0" lvl="0" indent="0" algn="l" rtl="0">
              <a:spcBef>
                <a:spcPts val="0"/>
              </a:spcBef>
              <a:spcAft>
                <a:spcPts val="0"/>
              </a:spcAft>
              <a:buSzPct val="25000"/>
              <a:buNone/>
            </a:pPr>
            <a:r>
              <a:rPr lang="en-US" sz="1800" b="1">
                <a:solidFill>
                  <a:schemeClr val="dk1"/>
                </a:solidFill>
              </a:rPr>
              <a:t>mount /dev/cdrom /mnt</a:t>
            </a:r>
          </a:p>
          <a:p>
            <a:pPr marL="0" marR="0" lvl="0" indent="0" algn="l" rtl="0">
              <a:spcBef>
                <a:spcPts val="0"/>
              </a:spcBef>
              <a:spcAft>
                <a:spcPts val="0"/>
              </a:spcAft>
              <a:buSzPct val="25000"/>
              <a:buNone/>
            </a:pPr>
            <a:r>
              <a:rPr lang="en-US" sz="1800" b="1">
                <a:solidFill>
                  <a:schemeClr val="dk1"/>
                </a:solidFill>
              </a:rPr>
              <a:t>/mnt/VBoxLinuxAdditions.run</a:t>
            </a:r>
          </a:p>
          <a:p>
            <a:pPr marL="0" marR="0" lvl="0" indent="0" algn="l" rtl="0">
              <a:spcBef>
                <a:spcPts val="0"/>
              </a:spcBef>
              <a:spcAft>
                <a:spcPts val="0"/>
              </a:spcAft>
              <a:buSzPct val="25000"/>
              <a:buNone/>
            </a:pPr>
            <a:r>
              <a:rPr lang="en-US" sz="1800" b="1">
                <a:solidFill>
                  <a:schemeClr val="dk1"/>
                </a:solidFill>
              </a:rPr>
              <a:t>sync</a:t>
            </a:r>
          </a:p>
          <a:p>
            <a:pPr marL="0" marR="0" lvl="0" indent="0" algn="l" rtl="0">
              <a:spcBef>
                <a:spcPts val="0"/>
              </a:spcBef>
              <a:spcAft>
                <a:spcPts val="0"/>
              </a:spcAft>
              <a:buSzPct val="25000"/>
              <a:buNone/>
            </a:pPr>
            <a:r>
              <a:rPr lang="en-US" sz="1800" b="1">
                <a:solidFill>
                  <a:schemeClr val="dk1"/>
                </a:solidFill>
              </a:rPr>
              <a:t>reboot</a:t>
            </a:r>
          </a:p>
        </p:txBody>
      </p:sp>
      <p:sp>
        <p:nvSpPr>
          <p:cNvPr id="517" name="Shape 517"/>
          <p:cNvSpPr/>
          <p:nvPr/>
        </p:nvSpPr>
        <p:spPr>
          <a:xfrm>
            <a:off x="1567462" y="4435525"/>
            <a:ext cx="6429324" cy="2281725"/>
          </a:xfrm>
          <a:prstGeom prst="rect">
            <a:avLst/>
          </a:prstGeom>
          <a:blipFill>
            <a:blip r:embed="rId4"/>
            <a:stretch>
              <a:fillRect/>
            </a:stretch>
          </a:blipFill>
        </p:spPr>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安裝kurogo系統</a:t>
            </a:r>
          </a:p>
        </p:txBody>
      </p:sp>
      <p:sp>
        <p:nvSpPr>
          <p:cNvPr id="523" name="Shape 523"/>
          <p:cNvSpPr/>
          <p:nvPr/>
        </p:nvSpPr>
        <p:spPr>
          <a:xfrm>
            <a:off x="1257700" y="1609425"/>
            <a:ext cx="6962775" cy="2038350"/>
          </a:xfrm>
          <a:prstGeom prst="rect">
            <a:avLst/>
          </a:prstGeom>
          <a:blipFill>
            <a:blip r:embed="rId4"/>
            <a:stretch>
              <a:fillRect/>
            </a:stretch>
          </a:blipFill>
        </p:spPr>
      </p:sp>
      <p:sp>
        <p:nvSpPr>
          <p:cNvPr id="524" name="Shape 524"/>
          <p:cNvSpPr/>
          <p:nvPr/>
        </p:nvSpPr>
        <p:spPr>
          <a:xfrm>
            <a:off x="1282825" y="4134050"/>
            <a:ext cx="6912525" cy="2085975"/>
          </a:xfrm>
          <a:prstGeom prst="rect">
            <a:avLst/>
          </a:prstGeom>
          <a:blipFill>
            <a:blip r:embed="rId5"/>
            <a:stretch>
              <a:fillRect/>
            </a:stretch>
          </a:blipFill>
        </p:spPr>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Calibri"/>
                <a:ea typeface="Calibri"/>
                <a:cs typeface="Calibri"/>
                <a:sym typeface="Calibri"/>
              </a:rPr>
              <a:t>Kurogo</a:t>
            </a:r>
          </a:p>
        </p:txBody>
      </p:sp>
      <p:sp>
        <p:nvSpPr>
          <p:cNvPr id="118" name="Shape 118"/>
          <p:cNvSpPr txBox="1">
            <a:spLocks noGrp="1"/>
          </p:cNvSpPr>
          <p:nvPr>
            <p:ph type="body" idx="1"/>
          </p:nvPr>
        </p:nvSpPr>
        <p:spPr>
          <a:xfrm>
            <a:off x="457200" y="1857375"/>
            <a:ext cx="8229600" cy="4525963"/>
          </a:xfrm>
          <a:prstGeom prst="rect">
            <a:avLst/>
          </a:prstGeom>
          <a:noFill/>
          <a:ln>
            <a:noFill/>
          </a:ln>
        </p:spPr>
        <p:txBody>
          <a:bodyPr lIns="91425" tIns="45700" rIns="91425" bIns="45700" anchor="t" anchorCtr="0">
            <a:noAutofit/>
          </a:bodyPr>
          <a:lstStyle/>
          <a:p>
            <a:pPr marL="342900" marR="0" lvl="0" indent="-342900" algn="l" rtl="0">
              <a:spcBef>
                <a:spcPts val="480"/>
              </a:spcBef>
              <a:spcAft>
                <a:spcPts val="0"/>
              </a:spcAft>
              <a:buClr>
                <a:schemeClr val="dk1"/>
              </a:buClr>
              <a:buSzPct val="100000"/>
              <a:buFont typeface="Calibri"/>
              <a:buChar char="•"/>
            </a:pPr>
            <a:r>
              <a:rPr lang="en-US" sz="2400" b="0" i="0" u="none" strike="noStrike" cap="none" baseline="0">
                <a:solidFill>
                  <a:schemeClr val="dk1"/>
                </a:solidFill>
                <a:latin typeface="Calibri"/>
                <a:ea typeface="Calibri"/>
                <a:cs typeface="Calibri"/>
                <a:sym typeface="Calibri"/>
              </a:rPr>
              <a:t>Kurogo web server最重要的特性</a:t>
            </a:r>
          </a:p>
          <a:p>
            <a:pPr marL="342900" marR="0" lvl="0" indent="-342900" algn="l" rtl="0">
              <a:spcBef>
                <a:spcPts val="480"/>
              </a:spcBef>
              <a:spcAft>
                <a:spcPts val="0"/>
              </a:spcAft>
              <a:buClr>
                <a:schemeClr val="dk1"/>
              </a:buClr>
              <a:buSzPct val="100000"/>
              <a:buFont typeface="Calibri"/>
              <a:buChar char="•"/>
            </a:pPr>
            <a:r>
              <a:rPr lang="en-US" sz="2400" b="0" i="0" u="none" strike="noStrike" cap="none" baseline="0">
                <a:solidFill>
                  <a:schemeClr val="dk1"/>
                </a:solidFill>
                <a:latin typeface="Calibri"/>
                <a:ea typeface="Calibri"/>
                <a:cs typeface="Calibri"/>
                <a:sym typeface="Calibri"/>
              </a:rPr>
              <a:t>客製化</a:t>
            </a:r>
          </a:p>
          <a:p>
            <a:pPr marL="742950" marR="0" lvl="1" indent="-285750" algn="l" rtl="0">
              <a:spcBef>
                <a:spcPts val="400"/>
              </a:spcBef>
              <a:spcAft>
                <a:spcPts val="0"/>
              </a:spcAft>
              <a:buClr>
                <a:schemeClr val="dk1"/>
              </a:buClr>
              <a:buSzPct val="100000"/>
              <a:buFont typeface="Calibri"/>
              <a:buChar char="–"/>
            </a:pPr>
            <a:r>
              <a:rPr lang="en-US" sz="2000" b="0" i="0" u="none" strike="noStrike" cap="none" baseline="0">
                <a:solidFill>
                  <a:schemeClr val="dk1"/>
                </a:solidFill>
                <a:latin typeface="Calibri"/>
                <a:ea typeface="Calibri"/>
                <a:cs typeface="Calibri"/>
                <a:sym typeface="Calibri"/>
              </a:rPr>
              <a:t>資料客製化</a:t>
            </a:r>
          </a:p>
          <a:p>
            <a:pPr marL="1143000" marR="0" lvl="2" indent="-228600" algn="l" rtl="0">
              <a:spcBef>
                <a:spcPts val="320"/>
              </a:spcBef>
              <a:spcAft>
                <a:spcPts val="0"/>
              </a:spcAft>
              <a:buClr>
                <a:schemeClr val="dk1"/>
              </a:buClr>
              <a:buSzPct val="100000"/>
              <a:buFont typeface="Calibri"/>
              <a:buChar char="•"/>
            </a:pPr>
            <a:r>
              <a:rPr lang="en-US" sz="1600" b="0" i="0" u="none" strike="noStrike" cap="none" baseline="0">
                <a:solidFill>
                  <a:schemeClr val="dk1"/>
                </a:solidFill>
                <a:latin typeface="Calibri"/>
                <a:ea typeface="Calibri"/>
                <a:cs typeface="Calibri"/>
                <a:sym typeface="Calibri"/>
              </a:rPr>
              <a:t>選擇到您的應用程序中獲取數據的數據源和處理方法</a:t>
            </a:r>
          </a:p>
          <a:p>
            <a:pPr marL="742950" marR="0" lvl="1" indent="-285750" algn="l" rtl="0">
              <a:spcBef>
                <a:spcPts val="400"/>
              </a:spcBef>
              <a:spcAft>
                <a:spcPts val="0"/>
              </a:spcAft>
              <a:buClr>
                <a:schemeClr val="dk1"/>
              </a:buClr>
              <a:buSzPct val="100000"/>
              <a:buFont typeface="Calibri"/>
              <a:buChar char="–"/>
            </a:pPr>
            <a:r>
              <a:rPr lang="en-US" sz="2000" b="0" i="0" u="none" strike="noStrike" cap="none" baseline="0">
                <a:solidFill>
                  <a:schemeClr val="dk1"/>
                </a:solidFill>
                <a:latin typeface="Calibri"/>
                <a:ea typeface="Calibri"/>
                <a:cs typeface="Calibri"/>
                <a:sym typeface="Calibri"/>
              </a:rPr>
              <a:t>程式客製化</a:t>
            </a:r>
          </a:p>
          <a:p>
            <a:pPr marL="1143000" marR="0" lvl="2" indent="-228600" algn="l" rtl="0">
              <a:spcBef>
                <a:spcPts val="320"/>
              </a:spcBef>
              <a:spcAft>
                <a:spcPts val="0"/>
              </a:spcAft>
              <a:buClr>
                <a:schemeClr val="dk1"/>
              </a:buClr>
              <a:buSzPct val="100000"/>
              <a:buFont typeface="Calibri"/>
              <a:buChar char="•"/>
            </a:pPr>
            <a:r>
              <a:rPr lang="en-US" sz="1600" b="0" i="0" u="none" strike="noStrike" cap="none" baseline="0">
                <a:solidFill>
                  <a:schemeClr val="dk1"/>
                </a:solidFill>
                <a:latin typeface="Calibri"/>
                <a:ea typeface="Calibri"/>
                <a:cs typeface="Calibri"/>
                <a:sym typeface="Calibri"/>
              </a:rPr>
              <a:t>開發人員可以創建自己的模組或只是使用現有的子類別</a:t>
            </a:r>
          </a:p>
          <a:p>
            <a:pPr marL="742950" marR="0" lvl="1" indent="-285750" algn="l" rtl="0">
              <a:spcBef>
                <a:spcPts val="400"/>
              </a:spcBef>
              <a:spcAft>
                <a:spcPts val="0"/>
              </a:spcAft>
              <a:buClr>
                <a:schemeClr val="dk1"/>
              </a:buClr>
              <a:buSzPct val="100000"/>
              <a:buFont typeface="Calibri"/>
              <a:buChar char="–"/>
            </a:pPr>
            <a:r>
              <a:rPr lang="en-US" sz="2000" b="0" i="0" u="none" strike="noStrike" cap="none" baseline="0">
                <a:solidFill>
                  <a:schemeClr val="dk1"/>
                </a:solidFill>
                <a:latin typeface="Calibri"/>
                <a:ea typeface="Calibri"/>
                <a:cs typeface="Calibri"/>
                <a:sym typeface="Calibri"/>
              </a:rPr>
              <a:t>輸出客製化</a:t>
            </a:r>
          </a:p>
          <a:p>
            <a:pPr marL="1143000" marR="0" lvl="2" indent="-228600" algn="l" rtl="0">
              <a:spcBef>
                <a:spcPts val="320"/>
              </a:spcBef>
              <a:spcAft>
                <a:spcPts val="0"/>
              </a:spcAft>
              <a:buClr>
                <a:schemeClr val="dk1"/>
              </a:buClr>
              <a:buSzPct val="100000"/>
              <a:buFont typeface="Calibri"/>
              <a:buChar char="•"/>
            </a:pPr>
            <a:r>
              <a:rPr lang="en-US" sz="1600" b="0" i="0" u="none" strike="noStrike" cap="none" baseline="0">
                <a:solidFill>
                  <a:schemeClr val="dk1"/>
                </a:solidFill>
                <a:latin typeface="Calibri"/>
                <a:ea typeface="Calibri"/>
                <a:cs typeface="Calibri"/>
                <a:sym typeface="Calibri"/>
              </a:rPr>
              <a:t>開發人員可以使用既有的模板繼承或用覆蓋方式來自行定義輸出的格式</a:t>
            </a:r>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528"/>
        <p:cNvGrpSpPr/>
        <p:nvPr/>
      </p:nvGrpSpPr>
      <p:grpSpPr>
        <a:xfrm>
          <a:off x="0" y="0"/>
          <a:ext cx="0" cy="0"/>
          <a:chOff x="0" y="0"/>
          <a:chExt cx="0" cy="0"/>
        </a:xfrm>
      </p:grpSpPr>
      <p:sp>
        <p:nvSpPr>
          <p:cNvPr id="529" name="Shape 529"/>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530" name="Shape 530"/>
          <p:cNvSpPr txBox="1"/>
          <p:nvPr/>
        </p:nvSpPr>
        <p:spPr>
          <a:xfrm>
            <a:off x="1980451" y="1349773"/>
            <a:ext cx="5112567" cy="36933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使用putty連到系統主機</a:t>
            </a:r>
          </a:p>
        </p:txBody>
      </p:sp>
      <p:grpSp>
        <p:nvGrpSpPr>
          <p:cNvPr id="531" name="Shape 531"/>
          <p:cNvGrpSpPr/>
          <p:nvPr/>
        </p:nvGrpSpPr>
        <p:grpSpPr>
          <a:xfrm>
            <a:off x="640052" y="2116298"/>
            <a:ext cx="3722834" cy="3966035"/>
            <a:chOff x="539552" y="2110885"/>
            <a:chExt cx="3722834" cy="3966035"/>
          </a:xfrm>
        </p:grpSpPr>
        <p:sp>
          <p:nvSpPr>
            <p:cNvPr id="532" name="Shape 532"/>
            <p:cNvSpPr/>
            <p:nvPr/>
          </p:nvSpPr>
          <p:spPr>
            <a:xfrm>
              <a:off x="539552" y="2110885"/>
              <a:ext cx="3722834" cy="3966035"/>
            </a:xfrm>
            <a:prstGeom prst="rect">
              <a:avLst/>
            </a:prstGeom>
            <a:blipFill>
              <a:blip r:embed="rId4"/>
              <a:stretch>
                <a:fillRect/>
              </a:stretch>
            </a:blipFill>
          </p:spPr>
        </p:sp>
        <p:sp>
          <p:nvSpPr>
            <p:cNvPr id="533" name="Shape 533"/>
            <p:cNvSpPr/>
            <p:nvPr/>
          </p:nvSpPr>
          <p:spPr>
            <a:xfrm>
              <a:off x="1980451" y="3068959"/>
              <a:ext cx="503315" cy="144016"/>
            </a:xfrm>
            <a:prstGeom prst="rect">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endParaRPr/>
            </a:p>
          </p:txBody>
        </p:sp>
      </p:grpSp>
      <p:grpSp>
        <p:nvGrpSpPr>
          <p:cNvPr id="534" name="Shape 534"/>
          <p:cNvGrpSpPr/>
          <p:nvPr/>
        </p:nvGrpSpPr>
        <p:grpSpPr>
          <a:xfrm>
            <a:off x="4534689" y="2110886"/>
            <a:ext cx="3853734" cy="3977209"/>
            <a:chOff x="4534689" y="2039406"/>
            <a:chExt cx="3853734" cy="4048689"/>
          </a:xfrm>
        </p:grpSpPr>
        <p:sp>
          <p:nvSpPr>
            <p:cNvPr id="535" name="Shape 535"/>
            <p:cNvSpPr/>
            <p:nvPr/>
          </p:nvSpPr>
          <p:spPr>
            <a:xfrm>
              <a:off x="4534689" y="2039406"/>
              <a:ext cx="3853734" cy="4048689"/>
            </a:xfrm>
            <a:prstGeom prst="rect">
              <a:avLst/>
            </a:prstGeom>
            <a:blipFill>
              <a:blip r:embed="rId5"/>
              <a:stretch>
                <a:fillRect/>
              </a:stretch>
            </a:blipFill>
          </p:spPr>
        </p:sp>
        <p:sp>
          <p:nvSpPr>
            <p:cNvPr id="536" name="Shape 536"/>
            <p:cNvSpPr/>
            <p:nvPr/>
          </p:nvSpPr>
          <p:spPr>
            <a:xfrm>
              <a:off x="5724128" y="2110885"/>
              <a:ext cx="648071" cy="165986"/>
            </a:xfrm>
            <a:prstGeom prst="rect">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endParaRPr/>
            </a:p>
          </p:txBody>
        </p:sp>
        <p:sp>
          <p:nvSpPr>
            <p:cNvPr id="537" name="Shape 537"/>
            <p:cNvSpPr/>
            <p:nvPr/>
          </p:nvSpPr>
          <p:spPr>
            <a:xfrm>
              <a:off x="4860032" y="2492896"/>
              <a:ext cx="576064" cy="144016"/>
            </a:xfrm>
            <a:prstGeom prst="rect">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endParaRPr/>
            </a:p>
          </p:txBody>
        </p:sp>
      </p:gr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安裝kurogo系統</a:t>
            </a:r>
          </a:p>
        </p:txBody>
      </p:sp>
      <p:sp>
        <p:nvSpPr>
          <p:cNvPr id="543" name="Shape 543"/>
          <p:cNvSpPr txBox="1"/>
          <p:nvPr/>
        </p:nvSpPr>
        <p:spPr>
          <a:xfrm>
            <a:off x="1619671" y="1700808"/>
            <a:ext cx="6324829" cy="3139321"/>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請鍵入指令 </a:t>
            </a:r>
          </a:p>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cd kurogo-mw-1.8.3</a:t>
            </a:r>
          </a:p>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cp  -R * /var/www/html/</a:t>
            </a:r>
          </a:p>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cd /var/www/html</a:t>
            </a:r>
          </a:p>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chown -R apache.apache Kurogo-Mobile-Web/</a:t>
            </a:r>
          </a:p>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chown –R apache.apache site</a:t>
            </a:r>
          </a:p>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cd Kurogo-Mobile-Web</a:t>
            </a:r>
          </a:p>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chmod –R 775 lib</a:t>
            </a:r>
          </a:p>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chmod –R 775 add-ons</a:t>
            </a:r>
          </a:p>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chmod –R 775 app</a:t>
            </a:r>
          </a:p>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chmod –R 775 www</a:t>
            </a:r>
          </a:p>
        </p:txBody>
      </p:sp>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安裝kurogo系統</a:t>
            </a:r>
          </a:p>
        </p:txBody>
      </p:sp>
      <p:sp>
        <p:nvSpPr>
          <p:cNvPr id="549" name="Shape 549"/>
          <p:cNvSpPr txBox="1"/>
          <p:nvPr/>
        </p:nvSpPr>
        <p:spPr>
          <a:xfrm>
            <a:off x="1915469" y="1340767"/>
            <a:ext cx="6169318" cy="2031325"/>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請鍵入指令</a:t>
            </a:r>
          </a:p>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vim  /etc/httpd/conf/httpd.conf</a:t>
            </a:r>
          </a:p>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G #到最後一行</a:t>
            </a:r>
          </a:p>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i   #開始揷入字串</a:t>
            </a:r>
          </a:p>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Esc #跳到命令列</a:t>
            </a:r>
          </a:p>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wq! #寫入並離開</a:t>
            </a:r>
          </a:p>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/etc/rc.d/init.d/httpd restart</a:t>
            </a:r>
          </a:p>
        </p:txBody>
      </p:sp>
      <p:sp>
        <p:nvSpPr>
          <p:cNvPr id="550" name="Shape 550"/>
          <p:cNvSpPr txBox="1"/>
          <p:nvPr/>
        </p:nvSpPr>
        <p:spPr>
          <a:xfrm>
            <a:off x="1915469" y="3501007"/>
            <a:ext cx="4017575" cy="2308323"/>
          </a:xfrm>
          <a:prstGeom prst="rect">
            <a:avLst/>
          </a:prstGeom>
          <a:solidFill>
            <a:schemeClr val="lt1"/>
          </a:solidFill>
          <a:ln w="25400" cap="flat">
            <a:solidFill>
              <a:schemeClr val="accent5"/>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&lt;VirtualHost *:80&gt;</a:t>
            </a:r>
          </a:p>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    ServerAdmin waber@ilc.edu.tw</a:t>
            </a:r>
          </a:p>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    DocumentRoot /var/www/html/Kurogo-Mobile-Web/www</a:t>
            </a:r>
          </a:p>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    ServerName m.ilc.edu.tw</a:t>
            </a:r>
          </a:p>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    ErrorLog logs/m.ilc.edu.tw-error_log</a:t>
            </a:r>
          </a:p>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    CustomLog logs/m.ilc.edu.tw-access_log common</a:t>
            </a:r>
          </a:p>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    &lt;Directory /var/www/html/Kurogo-Mobile-Web&gt;</a:t>
            </a:r>
          </a:p>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        AllowOverride FileInfo</a:t>
            </a:r>
          </a:p>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        Order allow,deny</a:t>
            </a:r>
          </a:p>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        Allow from all</a:t>
            </a:r>
          </a:p>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    &lt;/Directory&gt;</a:t>
            </a:r>
          </a:p>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&lt;/VirtualHost&gt;</a:t>
            </a:r>
          </a:p>
        </p:txBody>
      </p:sp>
      <p:sp>
        <p:nvSpPr>
          <p:cNvPr id="551" name="Shape 551"/>
          <p:cNvSpPr/>
          <p:nvPr/>
        </p:nvSpPr>
        <p:spPr>
          <a:xfrm rot="-5400000">
            <a:off x="-526642" y="2839008"/>
            <a:ext cx="3123859" cy="1567534"/>
          </a:xfrm>
          <a:prstGeom prst="uturnArrow">
            <a:avLst>
              <a:gd name="adj1" fmla="val 25000"/>
              <a:gd name="adj2" fmla="val 22942"/>
              <a:gd name="adj3" fmla="val 31432"/>
              <a:gd name="adj4" fmla="val 43750"/>
              <a:gd name="adj5" fmla="val 75000"/>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endParaRPr/>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555"/>
        <p:cNvGrpSpPr/>
        <p:nvPr/>
      </p:nvGrpSpPr>
      <p:grpSpPr>
        <a:xfrm>
          <a:off x="0" y="0"/>
          <a:ext cx="0" cy="0"/>
          <a:chOff x="0" y="0"/>
          <a:chExt cx="0" cy="0"/>
        </a:xfrm>
      </p:grpSpPr>
      <p:sp>
        <p:nvSpPr>
          <p:cNvPr id="556" name="Shape 556"/>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557" name="Shape 557"/>
          <p:cNvSpPr txBox="1"/>
          <p:nvPr/>
        </p:nvSpPr>
        <p:spPr>
          <a:xfrm>
            <a:off x="1980451" y="1349773"/>
            <a:ext cx="5112567" cy="369332"/>
          </a:xfrm>
          <a:prstGeom prst="rect">
            <a:avLst/>
          </a:prstGeom>
          <a:noFill/>
          <a:ln w="19050" cap="flat">
            <a:solidFill>
              <a:srgbClr val="4A7DBB"/>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鍵入本機ip可看到kurogo預設首頁</a:t>
            </a:r>
          </a:p>
        </p:txBody>
      </p:sp>
      <p:grpSp>
        <p:nvGrpSpPr>
          <p:cNvPr id="558" name="Shape 558"/>
          <p:cNvGrpSpPr/>
          <p:nvPr/>
        </p:nvGrpSpPr>
        <p:grpSpPr>
          <a:xfrm>
            <a:off x="612670" y="1875041"/>
            <a:ext cx="7836376" cy="3985095"/>
            <a:chOff x="612670" y="1875041"/>
            <a:chExt cx="7836376" cy="3985095"/>
          </a:xfrm>
        </p:grpSpPr>
        <p:sp>
          <p:nvSpPr>
            <p:cNvPr id="559" name="Shape 559"/>
            <p:cNvSpPr/>
            <p:nvPr/>
          </p:nvSpPr>
          <p:spPr>
            <a:xfrm>
              <a:off x="612670" y="1875041"/>
              <a:ext cx="7836376" cy="3985095"/>
            </a:xfrm>
            <a:prstGeom prst="rect">
              <a:avLst/>
            </a:prstGeom>
            <a:blipFill>
              <a:blip r:embed="rId4"/>
              <a:stretch>
                <a:fillRect/>
              </a:stretch>
            </a:blipFill>
          </p:spPr>
        </p:sp>
        <p:sp>
          <p:nvSpPr>
            <p:cNvPr id="560" name="Shape 560"/>
            <p:cNvSpPr/>
            <p:nvPr/>
          </p:nvSpPr>
          <p:spPr>
            <a:xfrm>
              <a:off x="1259632" y="1916832"/>
              <a:ext cx="576064" cy="113798"/>
            </a:xfrm>
            <a:prstGeom prst="rect">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endParaRPr/>
            </a:p>
          </p:txBody>
        </p:sp>
      </p:gr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564"/>
        <p:cNvGrpSpPr/>
        <p:nvPr/>
      </p:nvGrpSpPr>
      <p:grpSpPr>
        <a:xfrm>
          <a:off x="0" y="0"/>
          <a:ext cx="0" cy="0"/>
          <a:chOff x="0" y="0"/>
          <a:chExt cx="0" cy="0"/>
        </a:xfrm>
      </p:grpSpPr>
      <p:sp>
        <p:nvSpPr>
          <p:cNvPr id="565" name="Shape 56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566" name="Shape 566"/>
          <p:cNvSpPr txBox="1"/>
          <p:nvPr/>
        </p:nvSpPr>
        <p:spPr>
          <a:xfrm>
            <a:off x="1980451" y="1349773"/>
            <a:ext cx="5112600" cy="369299"/>
          </a:xfrm>
          <a:prstGeom prst="rect">
            <a:avLst/>
          </a:prstGeom>
          <a:noFill/>
          <a:ln w="19050" cap="flat">
            <a:solidFill>
              <a:srgbClr val="4A7DBB"/>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rPr>
              <a:t>網站處理請求的方式</a:t>
            </a:r>
          </a:p>
        </p:txBody>
      </p:sp>
      <p:sp>
        <p:nvSpPr>
          <p:cNvPr id="567" name="Shape 567"/>
          <p:cNvSpPr/>
          <p:nvPr/>
        </p:nvSpPr>
        <p:spPr>
          <a:xfrm>
            <a:off x="116450" y="2912825"/>
            <a:ext cx="8686801" cy="1428249"/>
          </a:xfrm>
          <a:prstGeom prst="rect">
            <a:avLst/>
          </a:prstGeom>
          <a:blipFill>
            <a:blip r:embed="rId4"/>
            <a:stretch>
              <a:fillRect/>
            </a:stretch>
          </a:blipFill>
        </p:spPr>
      </p:sp>
      <p:sp>
        <p:nvSpPr>
          <p:cNvPr id="568" name="Shape 568"/>
          <p:cNvSpPr txBox="1"/>
          <p:nvPr/>
        </p:nvSpPr>
        <p:spPr>
          <a:xfrm>
            <a:off x="3015675" y="1969500"/>
            <a:ext cx="3657600" cy="457200"/>
          </a:xfrm>
          <a:prstGeom prst="rect">
            <a:avLst/>
          </a:prstGeom>
          <a:noFill/>
          <a:ln>
            <a:noFill/>
          </a:ln>
        </p:spPr>
        <p:txBody>
          <a:bodyPr lIns="91425" tIns="91425" rIns="91425" bIns="91425" anchor="t" anchorCtr="0">
            <a:noAutofit/>
          </a:bodyPr>
          <a:lstStyle/>
          <a:p>
            <a:endParaRPr/>
          </a:p>
        </p:txBody>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安裝CentOS作業系統</a:t>
            </a:r>
          </a:p>
        </p:txBody>
      </p:sp>
      <p:sp>
        <p:nvSpPr>
          <p:cNvPr id="574" name="Shape 574"/>
          <p:cNvSpPr txBox="1"/>
          <p:nvPr/>
        </p:nvSpPr>
        <p:spPr>
          <a:xfrm>
            <a:off x="1980451" y="1349773"/>
            <a:ext cx="5112600" cy="369299"/>
          </a:xfrm>
          <a:prstGeom prst="rect">
            <a:avLst/>
          </a:prstGeom>
          <a:noFill/>
          <a:ln w="19050" cap="flat">
            <a:solidFill>
              <a:srgbClr val="4A7DBB"/>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rPr>
              <a:t>圖示的大小設定</a:t>
            </a:r>
          </a:p>
        </p:txBody>
      </p:sp>
      <p:sp>
        <p:nvSpPr>
          <p:cNvPr id="575" name="Shape 575"/>
          <p:cNvSpPr/>
          <p:nvPr/>
        </p:nvSpPr>
        <p:spPr>
          <a:xfrm>
            <a:off x="1006575" y="2900250"/>
            <a:ext cx="6086475" cy="1381125"/>
          </a:xfrm>
          <a:prstGeom prst="rect">
            <a:avLst/>
          </a:prstGeom>
          <a:blipFill>
            <a:blip r:embed="rId4"/>
            <a:stretch>
              <a:fillRect/>
            </a:stretch>
          </a:blipFill>
        </p:spPr>
      </p:sp>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579"/>
        <p:cNvGrpSpPr/>
        <p:nvPr/>
      </p:nvGrpSpPr>
      <p:grpSpPr>
        <a:xfrm>
          <a:off x="0" y="0"/>
          <a:ext cx="0" cy="0"/>
          <a:chOff x="0" y="0"/>
          <a:chExt cx="0" cy="0"/>
        </a:xfrm>
      </p:grpSpPr>
      <p:sp>
        <p:nvSpPr>
          <p:cNvPr id="580" name="Shape 58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安裝kurogo系統</a:t>
            </a:r>
          </a:p>
        </p:txBody>
      </p:sp>
      <p:sp>
        <p:nvSpPr>
          <p:cNvPr id="581" name="Shape 581"/>
          <p:cNvSpPr txBox="1"/>
          <p:nvPr/>
        </p:nvSpPr>
        <p:spPr>
          <a:xfrm>
            <a:off x="1915469" y="1340767"/>
            <a:ext cx="6169318" cy="1200329"/>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/var/www/html/sites/sites.ini #設定網站目錄的位置</a:t>
            </a:r>
          </a:p>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預設值是</a:t>
            </a:r>
          </a:p>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Universiteas</a:t>
            </a:r>
          </a:p>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可另外再設定其它的網站目錄位置</a:t>
            </a:r>
          </a:p>
        </p:txBody>
      </p:sp>
      <p:sp>
        <p:nvSpPr>
          <p:cNvPr id="582" name="Shape 582"/>
          <p:cNvSpPr/>
          <p:nvPr/>
        </p:nvSpPr>
        <p:spPr>
          <a:xfrm>
            <a:off x="1915469" y="2852934"/>
            <a:ext cx="6192689" cy="3568117"/>
          </a:xfrm>
          <a:prstGeom prst="rect">
            <a:avLst/>
          </a:prstGeom>
          <a:blipFill>
            <a:blip r:embed="rId4"/>
            <a:stretch>
              <a:fillRect/>
            </a:stretch>
          </a:blipFill>
        </p:spPr>
      </p:sp>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586"/>
        <p:cNvGrpSpPr/>
        <p:nvPr/>
      </p:nvGrpSpPr>
      <p:grpSpPr>
        <a:xfrm>
          <a:off x="0" y="0"/>
          <a:ext cx="0" cy="0"/>
          <a:chOff x="0" y="0"/>
          <a:chExt cx="0" cy="0"/>
        </a:xfrm>
      </p:grpSpPr>
      <p:sp>
        <p:nvSpPr>
          <p:cNvPr id="587" name="Shape 58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安裝kurogo系統</a:t>
            </a:r>
          </a:p>
        </p:txBody>
      </p:sp>
      <p:sp>
        <p:nvSpPr>
          <p:cNvPr id="588" name="Shape 588"/>
          <p:cNvSpPr txBox="1"/>
          <p:nvPr/>
        </p:nvSpPr>
        <p:spPr>
          <a:xfrm>
            <a:off x="1939513" y="2993691"/>
            <a:ext cx="6169200" cy="1477199"/>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[mysite]</a:t>
            </a:r>
          </a:p>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host = mysite.example.com</a:t>
            </a:r>
          </a:p>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 </a:t>
            </a:r>
          </a:p>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[mathsite]</a:t>
            </a:r>
          </a:p>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host = mathsite.example.com</a:t>
            </a:r>
          </a:p>
        </p:txBody>
      </p:sp>
      <p:sp>
        <p:nvSpPr>
          <p:cNvPr id="589" name="Shape 589"/>
          <p:cNvSpPr txBox="1"/>
          <p:nvPr/>
        </p:nvSpPr>
        <p:spPr>
          <a:xfrm>
            <a:off x="1866269" y="1844824"/>
            <a:ext cx="6169318" cy="646331"/>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同一台主機有不同的站時可以將sites.ini設定如下</a:t>
            </a:r>
          </a:p>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#記得dns要將兩個網站設在同一主機</a:t>
            </a:r>
          </a:p>
        </p:txBody>
      </p:sp>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593"/>
        <p:cNvGrpSpPr/>
        <p:nvPr/>
      </p:nvGrpSpPr>
      <p:grpSpPr>
        <a:xfrm>
          <a:off x="0" y="0"/>
          <a:ext cx="0" cy="0"/>
          <a:chOff x="0" y="0"/>
          <a:chExt cx="0" cy="0"/>
        </a:xfrm>
      </p:grpSpPr>
      <p:sp>
        <p:nvSpPr>
          <p:cNvPr id="594" name="Shape 594"/>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安裝kurogo系統</a:t>
            </a:r>
          </a:p>
        </p:txBody>
      </p:sp>
      <p:sp>
        <p:nvSpPr>
          <p:cNvPr id="595" name="Shape 595"/>
          <p:cNvSpPr txBox="1"/>
          <p:nvPr/>
        </p:nvSpPr>
        <p:spPr>
          <a:xfrm>
            <a:off x="1763688" y="1988840"/>
            <a:ext cx="6169318" cy="6186309"/>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app</a:t>
            </a:r>
          </a:p>
          <a:p>
            <a:pPr marL="457200" marR="0" lvl="1"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common</a:t>
            </a:r>
          </a:p>
          <a:p>
            <a:pPr marL="914400" marR="0" lvl="2"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css</a:t>
            </a:r>
            <a:r>
              <a:rPr lang="en-US" sz="1800" b="0" i="0" u="none" strike="noStrike" cap="none" baseline="0">
                <a:solidFill>
                  <a:schemeClr val="dk1"/>
                </a:solidFill>
                <a:latin typeface="Arial"/>
                <a:ea typeface="Arial"/>
                <a:cs typeface="Arial"/>
                <a:sym typeface="Arial"/>
              </a:rPr>
              <a:t> - Site CSS files</a:t>
            </a:r>
          </a:p>
          <a:p>
            <a:pPr marL="914400" marR="0" lvl="2"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images</a:t>
            </a:r>
            <a:r>
              <a:rPr lang="en-US" sz="1800" b="0" i="0" u="none" strike="noStrike" cap="none" baseline="0">
                <a:solidFill>
                  <a:schemeClr val="dk1"/>
                </a:solidFill>
                <a:latin typeface="Arial"/>
                <a:ea typeface="Arial"/>
                <a:cs typeface="Arial"/>
                <a:sym typeface="Arial"/>
              </a:rPr>
              <a:t> - Site images</a:t>
            </a:r>
          </a:p>
          <a:p>
            <a:pPr marL="914400" marR="0" lvl="2"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javascript</a:t>
            </a:r>
            <a:r>
              <a:rPr lang="en-US" sz="1800" b="0" i="0" u="none" strike="noStrike" cap="none" baseline="0">
                <a:solidFill>
                  <a:schemeClr val="dk1"/>
                </a:solidFill>
                <a:latin typeface="Arial"/>
                <a:ea typeface="Arial"/>
                <a:cs typeface="Arial"/>
                <a:sym typeface="Arial"/>
              </a:rPr>
              <a:t> - Site Javascript</a:t>
            </a:r>
          </a:p>
          <a:p>
            <a:pPr marL="457200" marR="0" lvl="1"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	modules</a:t>
            </a:r>
            <a:r>
              <a:rPr lang="en-US" sz="1800" b="0" i="0" u="none" strike="noStrike" cap="none" baseline="0">
                <a:solidFill>
                  <a:schemeClr val="dk1"/>
                </a:solidFill>
                <a:latin typeface="Arial"/>
                <a:ea typeface="Arial"/>
                <a:cs typeface="Arial"/>
                <a:sym typeface="Arial"/>
              </a:rPr>
              <a:t> - Custom modules</a:t>
            </a:r>
          </a:p>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	cache </a:t>
            </a:r>
            <a:r>
              <a:rPr lang="en-US" sz="1800" b="0" i="0" u="none" strike="noStrike" cap="none" baseline="0">
                <a:solidFill>
                  <a:schemeClr val="dk1"/>
                </a:solidFill>
                <a:latin typeface="Arial"/>
                <a:ea typeface="Arial"/>
                <a:cs typeface="Arial"/>
                <a:sym typeface="Arial"/>
              </a:rPr>
              <a:t>- Cache files</a:t>
            </a:r>
          </a:p>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config -</a:t>
            </a:r>
            <a:r>
              <a:rPr lang="en-US" sz="1800" b="0" i="0" u="none" strike="noStrike" cap="none" baseline="0">
                <a:solidFill>
                  <a:schemeClr val="dk1"/>
                </a:solidFill>
                <a:latin typeface="Arial"/>
                <a:ea typeface="Arial"/>
                <a:cs typeface="Arial"/>
                <a:sym typeface="Arial"/>
              </a:rPr>
              <a:t> Configuration file</a:t>
            </a:r>
          </a:p>
          <a:p>
            <a:pPr marL="457200" marR="0" lvl="1"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site.ini - Primary site configuration</a:t>
            </a:r>
          </a:p>
          <a:p>
            <a:pPr marL="457200" marR="0" lvl="1"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authentication.ini - Authentication authorities</a:t>
            </a:r>
          </a:p>
          <a:p>
            <a:pPr marL="457200" marR="0" lvl="1"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acls.ini - Site wide access control lists</a:t>
            </a:r>
          </a:p>
          <a:p>
            <a:pPr marL="457200" marR="0" lvl="1"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navigation.ini - Home screen and tablet navigation configuration</a:t>
            </a:r>
          </a:p>
          <a:p>
            <a:pPr marL="457200" marR="0" lvl="1"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theme.ini </a:t>
            </a:r>
          </a:p>
          <a:p>
            <a:pPr marL="457200" marR="0" lvl="1"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module </a:t>
            </a:r>
            <a:r>
              <a:rPr lang="en-US" sz="1800" b="0" i="0" u="none" strike="noStrike" cap="none" baseline="0">
                <a:solidFill>
                  <a:schemeClr val="dk1"/>
                </a:solidFill>
                <a:latin typeface="Arial"/>
                <a:ea typeface="Arial"/>
                <a:cs typeface="Arial"/>
                <a:sym typeface="Arial"/>
              </a:rPr>
              <a:t>- Each url in your site will have a folder for its module configuration. </a:t>
            </a:r>
            <a:r>
              <a:rPr lang="en-US" sz="1800" b="1" i="0" u="none" strike="noStrike" cap="none" baseline="0">
                <a:solidFill>
                  <a:schemeClr val="dk1"/>
                </a:solidFill>
                <a:latin typeface="Arial"/>
                <a:ea typeface="Arial"/>
                <a:cs typeface="Arial"/>
                <a:sym typeface="Arial"/>
              </a:rPr>
              <a:t>news, calendar, video, etc</a:t>
            </a:r>
          </a:p>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data - </a:t>
            </a:r>
            <a:r>
              <a:rPr lang="en-US" sz="1800" b="0" i="0" u="none" strike="noStrike" cap="none" baseline="0">
                <a:solidFill>
                  <a:schemeClr val="dk1"/>
                </a:solidFill>
                <a:latin typeface="Arial"/>
                <a:ea typeface="Arial"/>
                <a:cs typeface="Arial"/>
                <a:sym typeface="Arial"/>
              </a:rPr>
              <a:t>Data files used by the server. Examples include SQLite    databases, KML, ics, etc.  </a:t>
            </a:r>
          </a:p>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lib - </a:t>
            </a:r>
            <a:r>
              <a:rPr lang="en-US" sz="1800" b="0" i="0" u="none" strike="noStrike" cap="none" baseline="0">
                <a:solidFill>
                  <a:schemeClr val="dk1"/>
                </a:solidFill>
                <a:latin typeface="Arial"/>
                <a:ea typeface="Arial"/>
                <a:cs typeface="Arial"/>
                <a:sym typeface="Arial"/>
              </a:rPr>
              <a:t>Custom PHP classes. </a:t>
            </a:r>
          </a:p>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logs - </a:t>
            </a:r>
            <a:r>
              <a:rPr lang="en-US" sz="1800" b="0" i="0" u="none" strike="noStrike" cap="none" baseline="0">
                <a:solidFill>
                  <a:schemeClr val="dk1"/>
                </a:solidFill>
                <a:latin typeface="Arial"/>
                <a:ea typeface="Arial"/>
                <a:cs typeface="Arial"/>
                <a:sym typeface="Arial"/>
              </a:rPr>
              <a:t>Server logs</a:t>
            </a:r>
          </a:p>
          <a:p>
            <a:pPr marL="0" marR="0" lvl="0" indent="0" algn="l" rtl="0">
              <a:spcBef>
                <a:spcPts val="0"/>
              </a:spcBef>
              <a:spcAft>
                <a:spcPts val="0"/>
              </a:spcAft>
              <a:buSzPct val="25000"/>
              <a:buNone/>
            </a:pPr>
            <a:r>
              <a:rPr lang="en-US" sz="1800" b="1" i="0" u="none" strike="noStrike" cap="none" baseline="0">
                <a:solidFill>
                  <a:schemeClr val="dk1"/>
                </a:solidFill>
                <a:latin typeface="Arial"/>
                <a:ea typeface="Arial"/>
                <a:cs typeface="Arial"/>
                <a:sym typeface="Arial"/>
              </a:rPr>
              <a:t>media - </a:t>
            </a:r>
            <a:r>
              <a:rPr lang="en-US" sz="1800" b="0" i="0" u="none" strike="noStrike" cap="none" baseline="0">
                <a:solidFill>
                  <a:schemeClr val="dk1"/>
                </a:solidFill>
                <a:latin typeface="Arial"/>
                <a:ea typeface="Arial"/>
                <a:cs typeface="Arial"/>
                <a:sym typeface="Arial"/>
              </a:rPr>
              <a:t>Web accessible folder. All files in this folder will be accessible to this site via /media/XXXX</a:t>
            </a:r>
          </a:p>
        </p:txBody>
      </p:sp>
      <p:sp>
        <p:nvSpPr>
          <p:cNvPr id="596" name="Shape 596"/>
          <p:cNvSpPr txBox="1"/>
          <p:nvPr/>
        </p:nvSpPr>
        <p:spPr>
          <a:xfrm>
            <a:off x="1763688" y="1480758"/>
            <a:ext cx="6169318" cy="369332"/>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Sites目錄相關資料</a:t>
            </a:r>
          </a:p>
        </p:txBody>
      </p:sp>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600"/>
        <p:cNvGrpSpPr/>
        <p:nvPr/>
      </p:nvGrpSpPr>
      <p:grpSpPr>
        <a:xfrm>
          <a:off x="0" y="0"/>
          <a:ext cx="0" cy="0"/>
          <a:chOff x="0" y="0"/>
          <a:chExt cx="0" cy="0"/>
        </a:xfrm>
      </p:grpSpPr>
      <p:sp>
        <p:nvSpPr>
          <p:cNvPr id="601" name="Shape 601"/>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安裝kurogo系統</a:t>
            </a:r>
          </a:p>
        </p:txBody>
      </p:sp>
      <p:sp>
        <p:nvSpPr>
          <p:cNvPr id="602" name="Shape 602"/>
          <p:cNvSpPr txBox="1"/>
          <p:nvPr/>
        </p:nvSpPr>
        <p:spPr>
          <a:xfrm>
            <a:off x="1763688" y="1772816"/>
            <a:ext cx="6169318" cy="1200329"/>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shared site</a:t>
            </a:r>
          </a:p>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There is also a site folder named </a:t>
            </a:r>
            <a:r>
              <a:rPr lang="en-US" sz="1800" b="1" i="0" u="none" strike="noStrike" cap="none" baseline="0">
                <a:solidFill>
                  <a:schemeClr val="dk1"/>
                </a:solidFill>
                <a:latin typeface="Arial"/>
                <a:ea typeface="Arial"/>
                <a:cs typeface="Arial"/>
                <a:sym typeface="Arial"/>
              </a:rPr>
              <a:t>shared. </a:t>
            </a:r>
            <a:r>
              <a:rPr lang="en-US" sz="1800" b="0" i="0" u="none" strike="noStrike" cap="none" baseline="0">
                <a:solidFill>
                  <a:schemeClr val="dk1"/>
                </a:solidFill>
                <a:latin typeface="Arial"/>
                <a:ea typeface="Arial"/>
                <a:cs typeface="Arial"/>
                <a:sym typeface="Arial"/>
              </a:rPr>
              <a:t>This folder can be used for modules, configuration, assets and other resources that should be shared between sites</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Calibri"/>
                <a:ea typeface="Calibri"/>
                <a:cs typeface="Calibri"/>
                <a:sym typeface="Calibri"/>
              </a:rPr>
              <a:t>Kurogo</a:t>
            </a:r>
          </a:p>
        </p:txBody>
      </p:sp>
      <p:sp>
        <p:nvSpPr>
          <p:cNvPr id="124" name="Shape 124"/>
          <p:cNvSpPr txBox="1">
            <a:spLocks noGrp="1"/>
          </p:cNvSpPr>
          <p:nvPr>
            <p:ph type="body" idx="1"/>
          </p:nvPr>
        </p:nvSpPr>
        <p:spPr>
          <a:xfrm>
            <a:off x="457200" y="1857375"/>
            <a:ext cx="8229600" cy="4525963"/>
          </a:xfrm>
          <a:prstGeom prst="rect">
            <a:avLst/>
          </a:prstGeom>
          <a:noFill/>
          <a:ln>
            <a:noFill/>
          </a:ln>
        </p:spPr>
        <p:txBody>
          <a:bodyPr lIns="91425" tIns="45700" rIns="91425" bIns="45700" anchor="t" anchorCtr="0">
            <a:noAutofit/>
          </a:bodyPr>
          <a:lstStyle/>
          <a:p>
            <a:pPr marL="342900" marR="0" lvl="0" indent="-342900" algn="l" rtl="0">
              <a:spcBef>
                <a:spcPts val="640"/>
              </a:spcBef>
              <a:spcAft>
                <a:spcPts val="0"/>
              </a:spcAft>
              <a:buClr>
                <a:schemeClr val="dk1"/>
              </a:buClr>
              <a:buSzPct val="100000"/>
              <a:buFont typeface="Calibri"/>
              <a:buChar char="•"/>
            </a:pPr>
            <a:r>
              <a:rPr lang="en-US" sz="3200" b="1" i="0" u="none" strike="noStrike" cap="none" baseline="0">
                <a:solidFill>
                  <a:schemeClr val="dk1"/>
                </a:solidFill>
                <a:latin typeface="Calibri"/>
                <a:ea typeface="Calibri"/>
                <a:cs typeface="Calibri"/>
                <a:sym typeface="Calibri"/>
              </a:rPr>
              <a:t>程式架構</a:t>
            </a:r>
          </a:p>
        </p:txBody>
      </p:sp>
      <p:sp>
        <p:nvSpPr>
          <p:cNvPr id="125" name="Shape 125"/>
          <p:cNvSpPr/>
          <p:nvPr/>
        </p:nvSpPr>
        <p:spPr>
          <a:xfrm>
            <a:off x="1260008" y="2517998"/>
            <a:ext cx="6572250" cy="4286250"/>
          </a:xfrm>
          <a:prstGeom prst="rect">
            <a:avLst/>
          </a:prstGeom>
          <a:blipFill>
            <a:blip r:embed="rId4"/>
            <a:stretch>
              <a:fillRect/>
            </a:stretch>
          </a:blipFill>
        </p:spPr>
      </p:sp>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606"/>
        <p:cNvGrpSpPr/>
        <p:nvPr/>
      </p:nvGrpSpPr>
      <p:grpSpPr>
        <a:xfrm>
          <a:off x="0" y="0"/>
          <a:ext cx="0" cy="0"/>
          <a:chOff x="0" y="0"/>
          <a:chExt cx="0" cy="0"/>
        </a:xfrm>
      </p:grpSpPr>
      <p:sp>
        <p:nvSpPr>
          <p:cNvPr id="607" name="Shape 60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安裝kurogo系統</a:t>
            </a:r>
          </a:p>
        </p:txBody>
      </p:sp>
      <p:sp>
        <p:nvSpPr>
          <p:cNvPr id="608" name="Shape 608"/>
          <p:cNvSpPr txBox="1"/>
          <p:nvPr/>
        </p:nvSpPr>
        <p:spPr>
          <a:xfrm>
            <a:off x="1726025" y="1684900"/>
            <a:ext cx="6169200" cy="390299"/>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a:solidFill>
                  <a:schemeClr val="dk1"/>
                </a:solidFill>
              </a:rPr>
              <a:t>管理介面中文化</a:t>
            </a:r>
          </a:p>
          <a:p>
            <a:endParaRPr lang="en-US" sz="1800">
              <a:solidFill>
                <a:schemeClr val="dk1"/>
              </a:solidFill>
            </a:endParaRPr>
          </a:p>
        </p:txBody>
      </p:sp>
      <p:sp>
        <p:nvSpPr>
          <p:cNvPr id="609" name="Shape 609"/>
          <p:cNvSpPr txBox="1"/>
          <p:nvPr/>
        </p:nvSpPr>
        <p:spPr>
          <a:xfrm>
            <a:off x="1783575" y="2775850"/>
            <a:ext cx="6111599" cy="515100"/>
          </a:xfrm>
          <a:prstGeom prst="rect">
            <a:avLst/>
          </a:prstGeom>
        </p:spPr>
        <p:txBody>
          <a:bodyPr lIns="91425" tIns="91425" rIns="91425" bIns="91425" anchor="t" anchorCtr="0">
            <a:noAutofit/>
          </a:bodyPr>
          <a:lstStyle/>
          <a:p>
            <a:endParaRPr/>
          </a:p>
        </p:txBody>
      </p:sp>
      <p:sp>
        <p:nvSpPr>
          <p:cNvPr id="610" name="Shape 610"/>
          <p:cNvSpPr txBox="1"/>
          <p:nvPr/>
        </p:nvSpPr>
        <p:spPr>
          <a:xfrm>
            <a:off x="1726025" y="2230375"/>
            <a:ext cx="6169200" cy="390299"/>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u="sng">
                <a:solidFill>
                  <a:schemeClr val="hlink"/>
                </a:solidFill>
                <a:hlinkClick r:id="rId4"/>
              </a:rPr>
              <a:t>下載中文化檔案管理介面檔案</a:t>
            </a:r>
          </a:p>
          <a:p>
            <a:endParaRPr lang="en-US" sz="1800" u="sng">
              <a:solidFill>
                <a:schemeClr val="hlink"/>
              </a:solidFill>
              <a:hlinkClick r:id="rId4"/>
            </a:endParaRPr>
          </a:p>
        </p:txBody>
      </p:sp>
      <p:sp>
        <p:nvSpPr>
          <p:cNvPr id="611" name="Shape 611"/>
          <p:cNvSpPr/>
          <p:nvPr/>
        </p:nvSpPr>
        <p:spPr>
          <a:xfrm>
            <a:off x="1726025" y="2851225"/>
            <a:ext cx="6169199" cy="790575"/>
          </a:xfrm>
          <a:prstGeom prst="rect">
            <a:avLst/>
          </a:prstGeom>
          <a:blipFill>
            <a:blip r:embed="rId5"/>
            <a:stretch>
              <a:fillRect/>
            </a:stretch>
          </a:blipFill>
        </p:spPr>
      </p:sp>
      <p:sp>
        <p:nvSpPr>
          <p:cNvPr id="612" name="Shape 612"/>
          <p:cNvSpPr/>
          <p:nvPr/>
        </p:nvSpPr>
        <p:spPr>
          <a:xfrm>
            <a:off x="1783575" y="3834550"/>
            <a:ext cx="5133975" cy="390525"/>
          </a:xfrm>
          <a:prstGeom prst="rect">
            <a:avLst/>
          </a:prstGeom>
          <a:blipFill>
            <a:blip r:embed="rId6"/>
            <a:stretch>
              <a:fillRect/>
            </a:stretch>
          </a:blipFill>
        </p:spPr>
      </p:sp>
      <p:sp>
        <p:nvSpPr>
          <p:cNvPr id="613" name="Shape 613"/>
          <p:cNvSpPr/>
          <p:nvPr/>
        </p:nvSpPr>
        <p:spPr>
          <a:xfrm>
            <a:off x="1726025" y="4417825"/>
            <a:ext cx="5667375" cy="180975"/>
          </a:xfrm>
          <a:prstGeom prst="rect">
            <a:avLst/>
          </a:prstGeom>
          <a:blipFill>
            <a:blip r:embed="rId7"/>
            <a:stretch>
              <a:fillRect/>
            </a:stretch>
          </a:blipFill>
        </p:spPr>
      </p:sp>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617"/>
        <p:cNvGrpSpPr/>
        <p:nvPr/>
      </p:nvGrpSpPr>
      <p:grpSpPr>
        <a:xfrm>
          <a:off x="0" y="0"/>
          <a:ext cx="0" cy="0"/>
          <a:chOff x="0" y="0"/>
          <a:chExt cx="0" cy="0"/>
        </a:xfrm>
      </p:grpSpPr>
      <p:sp>
        <p:nvSpPr>
          <p:cNvPr id="618" name="Shape 618"/>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安裝kurogo系統</a:t>
            </a:r>
          </a:p>
        </p:txBody>
      </p:sp>
      <p:sp>
        <p:nvSpPr>
          <p:cNvPr id="619" name="Shape 619"/>
          <p:cNvSpPr txBox="1"/>
          <p:nvPr/>
        </p:nvSpPr>
        <p:spPr>
          <a:xfrm>
            <a:off x="1783575" y="2775850"/>
            <a:ext cx="6111599" cy="515100"/>
          </a:xfrm>
          <a:prstGeom prst="rect">
            <a:avLst/>
          </a:prstGeom>
        </p:spPr>
        <p:txBody>
          <a:bodyPr lIns="91425" tIns="91425" rIns="91425" bIns="91425" anchor="t" anchorCtr="0">
            <a:noAutofit/>
          </a:bodyPr>
          <a:lstStyle/>
          <a:p>
            <a:endParaRPr/>
          </a:p>
        </p:txBody>
      </p:sp>
      <p:sp>
        <p:nvSpPr>
          <p:cNvPr id="620" name="Shape 620"/>
          <p:cNvSpPr/>
          <p:nvPr/>
        </p:nvSpPr>
        <p:spPr>
          <a:xfrm>
            <a:off x="1110025" y="1902925"/>
            <a:ext cx="7172274" cy="4129975"/>
          </a:xfrm>
          <a:prstGeom prst="rect">
            <a:avLst/>
          </a:prstGeom>
          <a:blipFill>
            <a:blip r:embed="rId4"/>
            <a:stretch>
              <a:fillRect/>
            </a:stretch>
          </a:blipFill>
        </p:spPr>
      </p:sp>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624"/>
        <p:cNvGrpSpPr/>
        <p:nvPr/>
      </p:nvGrpSpPr>
      <p:grpSpPr>
        <a:xfrm>
          <a:off x="0" y="0"/>
          <a:ext cx="0" cy="0"/>
          <a:chOff x="0" y="0"/>
          <a:chExt cx="0" cy="0"/>
        </a:xfrm>
      </p:grpSpPr>
      <p:sp>
        <p:nvSpPr>
          <p:cNvPr id="625" name="Shape 62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安裝kurogo系統</a:t>
            </a:r>
          </a:p>
        </p:txBody>
      </p:sp>
      <p:sp>
        <p:nvSpPr>
          <p:cNvPr id="626" name="Shape 626"/>
          <p:cNvSpPr txBox="1"/>
          <p:nvPr/>
        </p:nvSpPr>
        <p:spPr>
          <a:xfrm>
            <a:off x="1783575" y="2775850"/>
            <a:ext cx="6111599" cy="515100"/>
          </a:xfrm>
          <a:prstGeom prst="rect">
            <a:avLst/>
          </a:prstGeom>
        </p:spPr>
        <p:txBody>
          <a:bodyPr lIns="91425" tIns="91425" rIns="91425" bIns="91425" anchor="t" anchorCtr="0">
            <a:noAutofit/>
          </a:bodyPr>
          <a:lstStyle/>
          <a:p>
            <a:endParaRPr/>
          </a:p>
        </p:txBody>
      </p:sp>
      <p:sp>
        <p:nvSpPr>
          <p:cNvPr id="627" name="Shape 627"/>
          <p:cNvSpPr/>
          <p:nvPr/>
        </p:nvSpPr>
        <p:spPr>
          <a:xfrm>
            <a:off x="750862" y="1590550"/>
            <a:ext cx="7742776" cy="4706499"/>
          </a:xfrm>
          <a:prstGeom prst="rect">
            <a:avLst/>
          </a:prstGeom>
          <a:blipFill>
            <a:blip r:embed="rId4"/>
            <a:stretch>
              <a:fillRect/>
            </a:stretch>
          </a:blipFill>
        </p:spPr>
      </p:sp>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631"/>
        <p:cNvGrpSpPr/>
        <p:nvPr/>
      </p:nvGrpSpPr>
      <p:grpSpPr>
        <a:xfrm>
          <a:off x="0" y="0"/>
          <a:ext cx="0" cy="0"/>
          <a:chOff x="0" y="0"/>
          <a:chExt cx="0" cy="0"/>
        </a:xfrm>
      </p:grpSpPr>
      <p:sp>
        <p:nvSpPr>
          <p:cNvPr id="632" name="Shape 63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安裝kurogo系統</a:t>
            </a:r>
          </a:p>
        </p:txBody>
      </p:sp>
      <p:sp>
        <p:nvSpPr>
          <p:cNvPr id="633" name="Shape 633"/>
          <p:cNvSpPr txBox="1"/>
          <p:nvPr/>
        </p:nvSpPr>
        <p:spPr>
          <a:xfrm>
            <a:off x="1783575" y="2775850"/>
            <a:ext cx="6111599" cy="515100"/>
          </a:xfrm>
          <a:prstGeom prst="rect">
            <a:avLst/>
          </a:prstGeom>
        </p:spPr>
        <p:txBody>
          <a:bodyPr lIns="91425" tIns="91425" rIns="91425" bIns="91425" anchor="t" anchorCtr="0">
            <a:noAutofit/>
          </a:bodyPr>
          <a:lstStyle/>
          <a:p>
            <a:endParaRPr/>
          </a:p>
        </p:txBody>
      </p:sp>
      <p:sp>
        <p:nvSpPr>
          <p:cNvPr id="634" name="Shape 634"/>
          <p:cNvSpPr/>
          <p:nvPr/>
        </p:nvSpPr>
        <p:spPr>
          <a:xfrm>
            <a:off x="1094425" y="1664675"/>
            <a:ext cx="7128249" cy="4772550"/>
          </a:xfrm>
          <a:prstGeom prst="rect">
            <a:avLst/>
          </a:prstGeom>
          <a:blipFill>
            <a:blip r:embed="rId4"/>
            <a:stretch>
              <a:fillRect/>
            </a:stretch>
          </a:blipFill>
        </p:spPr>
      </p:sp>
    </p:spTree>
  </p:cSld>
  <p:clrMapOvr>
    <a:masterClrMapping/>
  </p:clrMapOvr>
  <p:transition spd="slow">
    <p:cut/>
  </p:transition>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638"/>
        <p:cNvGrpSpPr/>
        <p:nvPr/>
      </p:nvGrpSpPr>
      <p:grpSpPr>
        <a:xfrm>
          <a:off x="0" y="0"/>
          <a:ext cx="0" cy="0"/>
          <a:chOff x="0" y="0"/>
          <a:chExt cx="0" cy="0"/>
        </a:xfrm>
      </p:grpSpPr>
      <p:sp>
        <p:nvSpPr>
          <p:cNvPr id="639" name="Shape 639"/>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安裝kurogo系統</a:t>
            </a:r>
          </a:p>
        </p:txBody>
      </p:sp>
      <p:sp>
        <p:nvSpPr>
          <p:cNvPr id="640" name="Shape 640"/>
          <p:cNvSpPr txBox="1"/>
          <p:nvPr/>
        </p:nvSpPr>
        <p:spPr>
          <a:xfrm>
            <a:off x="1783575" y="2775850"/>
            <a:ext cx="6111599" cy="515100"/>
          </a:xfrm>
          <a:prstGeom prst="rect">
            <a:avLst/>
          </a:prstGeom>
        </p:spPr>
        <p:txBody>
          <a:bodyPr lIns="91425" tIns="91425" rIns="91425" bIns="91425" anchor="t" anchorCtr="0">
            <a:noAutofit/>
          </a:bodyPr>
          <a:lstStyle/>
          <a:p>
            <a:endParaRPr/>
          </a:p>
        </p:txBody>
      </p:sp>
      <p:sp>
        <p:nvSpPr>
          <p:cNvPr id="641" name="Shape 641"/>
          <p:cNvSpPr/>
          <p:nvPr/>
        </p:nvSpPr>
        <p:spPr>
          <a:xfrm>
            <a:off x="881362" y="2231175"/>
            <a:ext cx="7381274" cy="3928475"/>
          </a:xfrm>
          <a:prstGeom prst="rect">
            <a:avLst/>
          </a:prstGeom>
          <a:blipFill>
            <a:blip r:embed="rId4"/>
            <a:stretch>
              <a:fillRect/>
            </a:stretch>
          </a:blipFill>
        </p:spPr>
      </p:sp>
      <p:sp>
        <p:nvSpPr>
          <p:cNvPr id="642" name="Shape 642"/>
          <p:cNvSpPr txBox="1"/>
          <p:nvPr/>
        </p:nvSpPr>
        <p:spPr>
          <a:xfrm>
            <a:off x="3019525" y="1520450"/>
            <a:ext cx="3312299" cy="457200"/>
          </a:xfrm>
          <a:prstGeom prst="rect">
            <a:avLst/>
          </a:prstGeom>
        </p:spPr>
        <p:txBody>
          <a:bodyPr lIns="91425" tIns="91425" rIns="91425" bIns="91425" anchor="t" anchorCtr="0">
            <a:noAutofit/>
          </a:bodyPr>
          <a:lstStyle/>
          <a:p>
            <a:pPr>
              <a:buNone/>
            </a:pPr>
            <a:r>
              <a:rPr lang="en-US" sz="1800"/>
              <a:t>如果要做系統帳號驗證</a:t>
            </a:r>
          </a:p>
        </p:txBody>
      </p:sp>
    </p:spTree>
  </p:cSld>
  <p:clrMapOvr>
    <a:masterClrMapping/>
  </p:clrMapOvr>
  <p:transition spd="slow">
    <p:cut/>
  </p:transition>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646"/>
        <p:cNvGrpSpPr/>
        <p:nvPr/>
      </p:nvGrpSpPr>
      <p:grpSpPr>
        <a:xfrm>
          <a:off x="0" y="0"/>
          <a:ext cx="0" cy="0"/>
          <a:chOff x="0" y="0"/>
          <a:chExt cx="0" cy="0"/>
        </a:xfrm>
      </p:grpSpPr>
      <p:sp>
        <p:nvSpPr>
          <p:cNvPr id="647" name="Shape 64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安裝kurogo系統</a:t>
            </a:r>
          </a:p>
        </p:txBody>
      </p:sp>
      <p:sp>
        <p:nvSpPr>
          <p:cNvPr id="648" name="Shape 648"/>
          <p:cNvSpPr txBox="1"/>
          <p:nvPr/>
        </p:nvSpPr>
        <p:spPr>
          <a:xfrm>
            <a:off x="1783575" y="2775850"/>
            <a:ext cx="6111599" cy="515100"/>
          </a:xfrm>
          <a:prstGeom prst="rect">
            <a:avLst/>
          </a:prstGeom>
        </p:spPr>
        <p:txBody>
          <a:bodyPr lIns="91425" tIns="91425" rIns="91425" bIns="91425" anchor="t" anchorCtr="0">
            <a:noAutofit/>
          </a:bodyPr>
          <a:lstStyle/>
          <a:p>
            <a:endParaRPr/>
          </a:p>
        </p:txBody>
      </p:sp>
      <p:sp>
        <p:nvSpPr>
          <p:cNvPr id="649" name="Shape 649"/>
          <p:cNvSpPr/>
          <p:nvPr/>
        </p:nvSpPr>
        <p:spPr>
          <a:xfrm>
            <a:off x="881362" y="2231175"/>
            <a:ext cx="7381274" cy="3928475"/>
          </a:xfrm>
          <a:prstGeom prst="rect">
            <a:avLst/>
          </a:prstGeom>
          <a:blipFill>
            <a:blip r:embed="rId4"/>
            <a:stretch>
              <a:fillRect/>
            </a:stretch>
          </a:blipFill>
        </p:spPr>
      </p:sp>
      <p:sp>
        <p:nvSpPr>
          <p:cNvPr id="650" name="Shape 650"/>
          <p:cNvSpPr txBox="1"/>
          <p:nvPr/>
        </p:nvSpPr>
        <p:spPr>
          <a:xfrm>
            <a:off x="3019525" y="1520450"/>
            <a:ext cx="3312299" cy="457200"/>
          </a:xfrm>
          <a:prstGeom prst="rect">
            <a:avLst/>
          </a:prstGeom>
        </p:spPr>
        <p:txBody>
          <a:bodyPr lIns="91425" tIns="91425" rIns="91425" bIns="91425" anchor="t" anchorCtr="0">
            <a:noAutofit/>
          </a:bodyPr>
          <a:lstStyle/>
          <a:p>
            <a:pPr lvl="0" rtl="0">
              <a:buNone/>
            </a:pPr>
            <a:r>
              <a:rPr lang="en-US" sz="1800"/>
              <a:t>果要做系統帳號驗證</a:t>
            </a:r>
          </a:p>
        </p:txBody>
      </p:sp>
    </p:spTree>
  </p:cSld>
  <p:clrMapOvr>
    <a:masterClrMapping/>
  </p:clrMapOvr>
  <p:transition spd="slow">
    <p:cut/>
  </p:transition>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654"/>
        <p:cNvGrpSpPr/>
        <p:nvPr/>
      </p:nvGrpSpPr>
      <p:grpSpPr>
        <a:xfrm>
          <a:off x="0" y="0"/>
          <a:ext cx="0" cy="0"/>
          <a:chOff x="0" y="0"/>
          <a:chExt cx="0" cy="0"/>
        </a:xfrm>
      </p:grpSpPr>
      <p:sp>
        <p:nvSpPr>
          <p:cNvPr id="655" name="Shape 65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安裝kurogo系統</a:t>
            </a:r>
          </a:p>
        </p:txBody>
      </p:sp>
      <p:sp>
        <p:nvSpPr>
          <p:cNvPr id="656" name="Shape 656"/>
          <p:cNvSpPr txBox="1"/>
          <p:nvPr/>
        </p:nvSpPr>
        <p:spPr>
          <a:xfrm>
            <a:off x="1619671" y="1772816"/>
            <a:ext cx="6169318" cy="3139321"/>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模組設定檔（.ini檔案）</a:t>
            </a:r>
          </a:p>
          <a:p>
            <a:pPr marL="285750" marR="0" lvl="0" indent="-285750" algn="l" rtl="0">
              <a:spcBef>
                <a:spcPts val="0"/>
              </a:spcBef>
              <a:spcAft>
                <a:spcPts val="0"/>
              </a:spcAft>
              <a:buClr>
                <a:schemeClr val="dk1"/>
              </a:buClr>
              <a:buSzPct val="100000"/>
              <a:buFont typeface="Arial"/>
              <a:buChar char="•"/>
            </a:pPr>
            <a:r>
              <a:rPr lang="en-US" sz="1800" b="0" i="0" u="none" strike="noStrike" cap="none" baseline="0">
                <a:solidFill>
                  <a:schemeClr val="dk1"/>
                </a:solidFill>
                <a:latin typeface="Arial"/>
                <a:ea typeface="Arial"/>
                <a:cs typeface="Arial"/>
                <a:sym typeface="Arial"/>
              </a:rPr>
              <a:t>屬性（Properties）</a:t>
            </a:r>
          </a:p>
          <a:p>
            <a:pPr marL="742950" marR="0" lvl="1" indent="-285750" algn="l" rtl="0">
              <a:spcBef>
                <a:spcPts val="0"/>
              </a:spcBef>
              <a:spcAft>
                <a:spcPts val="0"/>
              </a:spcAft>
              <a:buClr>
                <a:schemeClr val="dk1"/>
              </a:buClr>
              <a:buSzPct val="100000"/>
              <a:buFont typeface="Arial"/>
              <a:buChar char="•"/>
            </a:pPr>
            <a:r>
              <a:rPr lang="en-US" sz="1800" b="0" i="0" u="none" strike="noStrike" cap="none" baseline="0">
                <a:solidFill>
                  <a:schemeClr val="dk1"/>
                </a:solidFill>
                <a:latin typeface="Arial"/>
                <a:ea typeface="Arial"/>
                <a:cs typeface="Arial"/>
                <a:sym typeface="Arial"/>
              </a:rPr>
              <a:t>在ini檔案中最基本的元素</a:t>
            </a:r>
          </a:p>
          <a:p>
            <a:pPr marL="285750" marR="0" lvl="0" indent="-285750" algn="l" rtl="0">
              <a:spcBef>
                <a:spcPts val="0"/>
              </a:spcBef>
              <a:spcAft>
                <a:spcPts val="0"/>
              </a:spcAft>
              <a:buClr>
                <a:schemeClr val="dk1"/>
              </a:buClr>
              <a:buSzPct val="100000"/>
              <a:buFont typeface="Arial"/>
              <a:buChar char="•"/>
            </a:pPr>
            <a:r>
              <a:rPr lang="en-US" sz="1800" b="0" i="0" u="none" strike="noStrike" cap="none" baseline="0">
                <a:solidFill>
                  <a:schemeClr val="dk1"/>
                </a:solidFill>
                <a:latin typeface="Arial"/>
                <a:ea typeface="Arial"/>
                <a:cs typeface="Arial"/>
                <a:sym typeface="Arial"/>
              </a:rPr>
              <a:t>段（section)</a:t>
            </a:r>
          </a:p>
          <a:p>
            <a:pPr marL="742950" marR="0" lvl="1" indent="-285750" algn="l" rtl="0">
              <a:spcBef>
                <a:spcPts val="0"/>
              </a:spcBef>
              <a:spcAft>
                <a:spcPts val="0"/>
              </a:spcAft>
              <a:buClr>
                <a:schemeClr val="dk1"/>
              </a:buClr>
              <a:buSzPct val="100000"/>
              <a:buFont typeface="Arial"/>
              <a:buChar char="•"/>
            </a:pPr>
            <a:r>
              <a:rPr lang="en-US" sz="1800" b="0" i="0" u="none" strike="noStrike" cap="none" baseline="0">
                <a:solidFill>
                  <a:schemeClr val="dk1"/>
                </a:solidFill>
                <a:latin typeface="Arial"/>
                <a:ea typeface="Arial"/>
                <a:cs typeface="Arial"/>
                <a:sym typeface="Arial"/>
              </a:rPr>
              <a:t>屬性可分為任意命名段。後段聲明的所有屬性都與該節例如：</a:t>
            </a:r>
          </a:p>
          <a:p>
            <a:pPr marL="285750" marR="0" lvl="0" indent="-285750" algn="l" rtl="0">
              <a:spcBef>
                <a:spcPts val="0"/>
              </a:spcBef>
              <a:spcAft>
                <a:spcPts val="0"/>
              </a:spcAft>
              <a:buClr>
                <a:schemeClr val="dk1"/>
              </a:buClr>
              <a:buSzPct val="100000"/>
              <a:buFont typeface="Arial"/>
              <a:buChar char="•"/>
            </a:pPr>
            <a:r>
              <a:rPr lang="en-US" sz="1800" b="0" i="0" u="none" strike="noStrike" cap="none" baseline="0">
                <a:solidFill>
                  <a:schemeClr val="dk1"/>
                </a:solidFill>
                <a:latin typeface="Arial"/>
                <a:ea typeface="Arial"/>
                <a:cs typeface="Arial"/>
                <a:sym typeface="Arial"/>
              </a:rPr>
              <a:t>註解（Comments）</a:t>
            </a:r>
          </a:p>
          <a:p>
            <a:pPr marL="742950" marR="0" lvl="1" indent="-285750" algn="l" rtl="0">
              <a:spcBef>
                <a:spcPts val="0"/>
              </a:spcBef>
              <a:spcAft>
                <a:spcPts val="0"/>
              </a:spcAft>
              <a:buClr>
                <a:schemeClr val="dk1"/>
              </a:buClr>
              <a:buSzPct val="100000"/>
              <a:buFont typeface="Arial"/>
              <a:buChar char="•"/>
            </a:pPr>
            <a:r>
              <a:rPr lang="en-US" sz="1800" b="0" i="0" u="none" strike="noStrike" cap="none" baseline="0">
                <a:solidFill>
                  <a:schemeClr val="dk1"/>
                </a:solidFill>
                <a:latin typeface="Arial"/>
                <a:ea typeface="Arial"/>
                <a:cs typeface="Arial"/>
                <a:sym typeface="Arial"/>
              </a:rPr>
              <a:t>分號（;)表示註釋的開始。評論放於該行的末尾</a:t>
            </a:r>
          </a:p>
          <a:p>
            <a:endParaRPr lang="en-US" sz="1800" b="0" i="0" u="none" strike="noStrike" cap="none" baseline="0">
              <a:solidFill>
                <a:schemeClr val="dk1"/>
              </a:solidFill>
              <a:latin typeface="Arial"/>
              <a:ea typeface="Arial"/>
              <a:cs typeface="Arial"/>
              <a:sym typeface="Arial"/>
            </a:endParaRPr>
          </a:p>
          <a:p>
            <a:endParaRPr lang="en-US" sz="1800" b="0" i="0" u="none" strike="noStrike" cap="none" baseline="0">
              <a:solidFill>
                <a:schemeClr val="dk1"/>
              </a:solidFill>
              <a:latin typeface="Arial"/>
              <a:ea typeface="Arial"/>
              <a:cs typeface="Arial"/>
              <a:sym typeface="Arial"/>
            </a:endParaRPr>
          </a:p>
          <a:p>
            <a:endParaRPr lang="en-US" sz="1800" b="0" i="0" u="none" strike="noStrike" cap="none" baseline="0">
              <a:solidFill>
                <a:schemeClr val="dk1"/>
              </a:solidFill>
              <a:latin typeface="Arial"/>
              <a:ea typeface="Arial"/>
              <a:cs typeface="Arial"/>
              <a:sym typeface="Arial"/>
            </a:endParaRPr>
          </a:p>
        </p:txBody>
      </p:sp>
      <p:sp>
        <p:nvSpPr>
          <p:cNvPr id="657" name="Shape 657"/>
          <p:cNvSpPr txBox="1"/>
          <p:nvPr/>
        </p:nvSpPr>
        <p:spPr>
          <a:xfrm>
            <a:off x="1619673" y="5157192"/>
            <a:ext cx="6169318" cy="1200329"/>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[module]</a:t>
            </a:r>
          </a:p>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title = "News"</a:t>
            </a:r>
          </a:p>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search = 1</a:t>
            </a:r>
          </a:p>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MAX_RESULTS = 10</a:t>
            </a:r>
          </a:p>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SHARING_ENABLED = 1</a:t>
            </a:r>
          </a:p>
          <a:p>
            <a:pPr marL="0" marR="0" lvl="0" indent="0" algn="l" rtl="0">
              <a:spcBef>
                <a:spcPts val="0"/>
              </a:spcBef>
              <a:spcAft>
                <a:spcPts val="0"/>
              </a:spcAft>
              <a:buSzPct val="25000"/>
              <a:buNone/>
            </a:pPr>
            <a:r>
              <a:rPr lang="en-US" sz="1200" b="0" i="0" u="none" strike="noStrike" cap="none" baseline="0">
                <a:solidFill>
                  <a:schemeClr val="dk1"/>
                </a:solidFill>
                <a:latin typeface="Arial"/>
                <a:ea typeface="Arial"/>
                <a:cs typeface="Arial"/>
                <a:sym typeface="Arial"/>
              </a:rPr>
              <a:t>PREFETCH_DATA = 1</a:t>
            </a:r>
          </a:p>
        </p:txBody>
      </p:sp>
    </p:spTree>
  </p:cSld>
  <p:clrMapOvr>
    <a:masterClrMapping/>
  </p:clrMapOvr>
  <p:transition spd="slow">
    <p:cut/>
  </p:transition>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661"/>
        <p:cNvGrpSpPr/>
        <p:nvPr/>
      </p:nvGrpSpPr>
      <p:grpSpPr>
        <a:xfrm>
          <a:off x="0" y="0"/>
          <a:ext cx="0" cy="0"/>
          <a:chOff x="0" y="0"/>
          <a:chExt cx="0" cy="0"/>
        </a:xfrm>
      </p:grpSpPr>
      <p:sp>
        <p:nvSpPr>
          <p:cNvPr id="662" name="Shape 66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663" name="Shape 663"/>
          <p:cNvSpPr txBox="1"/>
          <p:nvPr/>
        </p:nvSpPr>
        <p:spPr>
          <a:xfrm>
            <a:off x="1619671" y="1412775"/>
            <a:ext cx="6169318" cy="424731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chemeClr val="dk1"/>
                </a:solidFill>
                <a:latin typeface="Arial"/>
                <a:ea typeface="Arial"/>
                <a:cs typeface="Arial"/>
                <a:sym typeface="Arial"/>
              </a:rPr>
              <a:t>系統內含模組</a:t>
            </a:r>
          </a:p>
          <a:p>
            <a:pPr marL="285750" marR="0" lvl="0" indent="-285750" algn="l" rtl="0">
              <a:spcBef>
                <a:spcPts val="0"/>
              </a:spcBef>
              <a:spcAft>
                <a:spcPts val="0"/>
              </a:spcAft>
              <a:buClr>
                <a:schemeClr val="dk1"/>
              </a:buClr>
              <a:buSzPct val="100000"/>
              <a:buFont typeface="Arial"/>
              <a:buChar char="•"/>
            </a:pPr>
            <a:r>
              <a:rPr lang="en-US" sz="1400" b="0" i="0" u="none" strike="noStrike" cap="none" baseline="0">
                <a:solidFill>
                  <a:schemeClr val="dk1"/>
                </a:solidFill>
                <a:latin typeface="Arial"/>
                <a:ea typeface="Arial"/>
                <a:cs typeface="Arial"/>
                <a:sym typeface="Arial"/>
              </a:rPr>
              <a:t>首頁模組</a:t>
            </a:r>
          </a:p>
          <a:p>
            <a:pPr marL="285750" marR="0" lvl="0" indent="-285750" algn="l" rtl="0">
              <a:spcBef>
                <a:spcPts val="0"/>
              </a:spcBef>
              <a:spcAft>
                <a:spcPts val="0"/>
              </a:spcAft>
              <a:buClr>
                <a:schemeClr val="dk1"/>
              </a:buClr>
              <a:buSzPct val="100000"/>
              <a:buFont typeface="Arial"/>
              <a:buChar char="•"/>
            </a:pPr>
            <a:r>
              <a:rPr lang="en-US" sz="1400" b="0" i="0" u="none" strike="noStrike" cap="none" baseline="0">
                <a:solidFill>
                  <a:schemeClr val="dk1"/>
                </a:solidFill>
                <a:latin typeface="Arial"/>
                <a:ea typeface="Arial"/>
                <a:cs typeface="Arial"/>
                <a:sym typeface="Arial"/>
              </a:rPr>
              <a:t>說明模組</a:t>
            </a:r>
          </a:p>
          <a:p>
            <a:pPr marL="285750" marR="0" lvl="0" indent="-285750" algn="l" rtl="0">
              <a:spcBef>
                <a:spcPts val="0"/>
              </a:spcBef>
              <a:spcAft>
                <a:spcPts val="0"/>
              </a:spcAft>
              <a:buClr>
                <a:schemeClr val="dk1"/>
              </a:buClr>
              <a:buSzPct val="100000"/>
              <a:buFont typeface="Arial"/>
              <a:buChar char="•"/>
            </a:pPr>
            <a:r>
              <a:rPr lang="en-US" sz="1400" b="0" i="0" u="none" strike="noStrike" cap="none" baseline="0">
                <a:solidFill>
                  <a:schemeClr val="dk1"/>
                </a:solidFill>
                <a:latin typeface="Arial"/>
                <a:ea typeface="Arial"/>
                <a:cs typeface="Arial"/>
                <a:sym typeface="Arial"/>
              </a:rPr>
              <a:t>田徑模組</a:t>
            </a:r>
          </a:p>
          <a:p>
            <a:pPr marL="285750" marR="0" lvl="0" indent="-285750" algn="l" rtl="0">
              <a:spcBef>
                <a:spcPts val="0"/>
              </a:spcBef>
              <a:spcAft>
                <a:spcPts val="0"/>
              </a:spcAft>
              <a:buClr>
                <a:schemeClr val="dk1"/>
              </a:buClr>
              <a:buSzPct val="100000"/>
              <a:buFont typeface="Arial"/>
              <a:buChar char="•"/>
            </a:pPr>
            <a:r>
              <a:rPr lang="en-US" sz="1400" b="0" i="0" u="none" strike="noStrike" cap="none" baseline="0">
                <a:solidFill>
                  <a:schemeClr val="dk1"/>
                </a:solidFill>
                <a:latin typeface="Arial"/>
                <a:ea typeface="Arial"/>
                <a:cs typeface="Arial"/>
                <a:sym typeface="Arial"/>
              </a:rPr>
              <a:t>日曆模組</a:t>
            </a:r>
          </a:p>
          <a:p>
            <a:pPr marL="285750" marR="0" lvl="0" indent="-285750" algn="l" rtl="0">
              <a:spcBef>
                <a:spcPts val="0"/>
              </a:spcBef>
              <a:spcAft>
                <a:spcPts val="0"/>
              </a:spcAft>
              <a:buClr>
                <a:schemeClr val="dk1"/>
              </a:buClr>
              <a:buSzPct val="100000"/>
              <a:buFont typeface="Arial"/>
              <a:buChar char="•"/>
            </a:pPr>
            <a:r>
              <a:rPr lang="en-US" sz="1400" b="0" i="0" u="none" strike="noStrike" cap="none" baseline="0">
                <a:solidFill>
                  <a:schemeClr val="dk1"/>
                </a:solidFill>
                <a:latin typeface="Arial"/>
                <a:ea typeface="Arial"/>
                <a:cs typeface="Arial"/>
                <a:sym typeface="Arial"/>
              </a:rPr>
              <a:t>用餐模組</a:t>
            </a:r>
          </a:p>
          <a:p>
            <a:pPr marL="285750" marR="0" lvl="0" indent="-285750" algn="l" rtl="0">
              <a:spcBef>
                <a:spcPts val="0"/>
              </a:spcBef>
              <a:spcAft>
                <a:spcPts val="0"/>
              </a:spcAft>
              <a:buClr>
                <a:schemeClr val="dk1"/>
              </a:buClr>
              <a:buSzPct val="100000"/>
              <a:buFont typeface="Arial"/>
              <a:buChar char="•"/>
            </a:pPr>
            <a:r>
              <a:rPr lang="en-US" sz="1400" b="0" i="0" u="none" strike="noStrike" cap="none" baseline="0">
                <a:solidFill>
                  <a:schemeClr val="dk1"/>
                </a:solidFill>
                <a:latin typeface="Arial"/>
                <a:ea typeface="Arial"/>
                <a:cs typeface="Arial"/>
                <a:sym typeface="Arial"/>
              </a:rPr>
              <a:t>緊急資訊模組</a:t>
            </a:r>
          </a:p>
          <a:p>
            <a:pPr marL="285750" marR="0" lvl="0" indent="-285750" algn="l" rtl="0">
              <a:spcBef>
                <a:spcPts val="0"/>
              </a:spcBef>
              <a:spcAft>
                <a:spcPts val="0"/>
              </a:spcAft>
              <a:buClr>
                <a:schemeClr val="dk1"/>
              </a:buClr>
              <a:buSzPct val="100000"/>
              <a:buFont typeface="Arial"/>
              <a:buChar char="•"/>
            </a:pPr>
            <a:r>
              <a:rPr lang="en-US" sz="1400" b="0" i="0" u="none" strike="noStrike" cap="none" baseline="0">
                <a:solidFill>
                  <a:schemeClr val="dk1"/>
                </a:solidFill>
                <a:latin typeface="Arial"/>
                <a:ea typeface="Arial"/>
                <a:cs typeface="Arial"/>
                <a:sym typeface="Arial"/>
              </a:rPr>
              <a:t>社群模組</a:t>
            </a:r>
          </a:p>
          <a:p>
            <a:pPr marL="285750" marR="0" lvl="0" indent="-285750" algn="l" rtl="0">
              <a:spcBef>
                <a:spcPts val="0"/>
              </a:spcBef>
              <a:spcAft>
                <a:spcPts val="0"/>
              </a:spcAft>
              <a:buClr>
                <a:schemeClr val="dk1"/>
              </a:buClr>
              <a:buSzPct val="100000"/>
              <a:buFont typeface="Arial"/>
              <a:buChar char="•"/>
            </a:pPr>
            <a:r>
              <a:rPr lang="en-US" sz="1400" b="0" i="0" u="none" strike="noStrike" cap="none" baseline="0">
                <a:solidFill>
                  <a:schemeClr val="dk1"/>
                </a:solidFill>
                <a:latin typeface="Arial"/>
                <a:ea typeface="Arial"/>
                <a:cs typeface="Arial"/>
                <a:sym typeface="Arial"/>
              </a:rPr>
              <a:t>訊息模組</a:t>
            </a:r>
          </a:p>
          <a:p>
            <a:pPr marL="285750" marR="0" lvl="0" indent="-285750" algn="l" rtl="0">
              <a:spcBef>
                <a:spcPts val="0"/>
              </a:spcBef>
              <a:spcAft>
                <a:spcPts val="0"/>
              </a:spcAft>
              <a:buClr>
                <a:schemeClr val="dk1"/>
              </a:buClr>
              <a:buSzPct val="100000"/>
              <a:buFont typeface="Arial"/>
              <a:buChar char="•"/>
            </a:pPr>
            <a:r>
              <a:rPr lang="en-US" sz="1400" b="0" i="0" u="none" strike="noStrike" cap="none" baseline="0">
                <a:solidFill>
                  <a:schemeClr val="dk1"/>
                </a:solidFill>
                <a:latin typeface="Arial"/>
                <a:ea typeface="Arial"/>
                <a:cs typeface="Arial"/>
                <a:sym typeface="Arial"/>
              </a:rPr>
              <a:t>地圖模組</a:t>
            </a:r>
          </a:p>
          <a:p>
            <a:pPr marL="285750" marR="0" lvl="0" indent="-285750" algn="l" rtl="0">
              <a:spcBef>
                <a:spcPts val="0"/>
              </a:spcBef>
              <a:spcAft>
                <a:spcPts val="0"/>
              </a:spcAft>
              <a:buClr>
                <a:schemeClr val="dk1"/>
              </a:buClr>
              <a:buSzPct val="100000"/>
              <a:buFont typeface="Arial"/>
              <a:buChar char="•"/>
            </a:pPr>
            <a:r>
              <a:rPr lang="en-US" sz="1400" b="0" i="0" u="none" strike="noStrike" cap="none" baseline="0">
                <a:solidFill>
                  <a:schemeClr val="dk1"/>
                </a:solidFill>
                <a:latin typeface="Arial"/>
                <a:ea typeface="Arial"/>
                <a:cs typeface="Arial"/>
                <a:sym typeface="Arial"/>
              </a:rPr>
              <a:t>新聞模組</a:t>
            </a:r>
          </a:p>
          <a:p>
            <a:pPr marL="285750" marR="0" lvl="0" indent="-285750" algn="l" rtl="0">
              <a:spcBef>
                <a:spcPts val="0"/>
              </a:spcBef>
              <a:spcAft>
                <a:spcPts val="0"/>
              </a:spcAft>
              <a:buClr>
                <a:schemeClr val="dk1"/>
              </a:buClr>
              <a:buSzPct val="100000"/>
              <a:buFont typeface="Arial"/>
              <a:buChar char="•"/>
            </a:pPr>
            <a:r>
              <a:rPr lang="en-US" sz="1400" b="0" i="0" u="none" strike="noStrike" cap="none" baseline="0">
                <a:solidFill>
                  <a:schemeClr val="dk1"/>
                </a:solidFill>
                <a:latin typeface="Arial"/>
                <a:ea typeface="Arial"/>
                <a:cs typeface="Arial"/>
                <a:sym typeface="Arial"/>
              </a:rPr>
              <a:t>廚房水槽</a:t>
            </a:r>
          </a:p>
          <a:p>
            <a:pPr marL="285750" marR="0" lvl="0" indent="-285750" algn="l" rtl="0">
              <a:spcBef>
                <a:spcPts val="0"/>
              </a:spcBef>
              <a:spcAft>
                <a:spcPts val="0"/>
              </a:spcAft>
              <a:buClr>
                <a:schemeClr val="dk1"/>
              </a:buClr>
              <a:buSzPct val="100000"/>
              <a:buFont typeface="Arial"/>
              <a:buChar char="•"/>
            </a:pPr>
            <a:r>
              <a:rPr lang="en-US" sz="1400" b="0" i="0" u="none" strike="noStrike" cap="none" baseline="0">
                <a:solidFill>
                  <a:schemeClr val="dk1"/>
                </a:solidFill>
                <a:latin typeface="Arial"/>
                <a:ea typeface="Arial"/>
                <a:cs typeface="Arial"/>
                <a:sym typeface="Arial"/>
              </a:rPr>
              <a:t>鏈接模組</a:t>
            </a:r>
          </a:p>
          <a:p>
            <a:pPr marL="285750" marR="0" lvl="0" indent="-285750" algn="l" rtl="0">
              <a:spcBef>
                <a:spcPts val="0"/>
              </a:spcBef>
              <a:spcAft>
                <a:spcPts val="0"/>
              </a:spcAft>
              <a:buClr>
                <a:schemeClr val="dk1"/>
              </a:buClr>
              <a:buSzPct val="100000"/>
              <a:buFont typeface="Arial"/>
              <a:buChar char="•"/>
            </a:pPr>
            <a:r>
              <a:rPr lang="en-US" sz="1400" b="0" i="0" u="none" strike="noStrike" cap="none" baseline="0">
                <a:solidFill>
                  <a:schemeClr val="dk1"/>
                </a:solidFill>
                <a:latin typeface="Arial"/>
                <a:ea typeface="Arial"/>
                <a:cs typeface="Arial"/>
                <a:sym typeface="Arial"/>
              </a:rPr>
              <a:t>通訊錄模組</a:t>
            </a:r>
          </a:p>
          <a:p>
            <a:pPr marL="285750" marR="0" lvl="0" indent="-285750" algn="l" rtl="0">
              <a:spcBef>
                <a:spcPts val="0"/>
              </a:spcBef>
              <a:spcAft>
                <a:spcPts val="0"/>
              </a:spcAft>
              <a:buClr>
                <a:schemeClr val="dk1"/>
              </a:buClr>
              <a:buSzPct val="100000"/>
              <a:buFont typeface="Arial"/>
              <a:buChar char="•"/>
            </a:pPr>
            <a:r>
              <a:rPr lang="en-US" sz="1400" b="0" i="0" u="none" strike="noStrike" cap="none" baseline="0">
                <a:solidFill>
                  <a:schemeClr val="dk1"/>
                </a:solidFill>
                <a:latin typeface="Arial"/>
                <a:ea typeface="Arial"/>
                <a:cs typeface="Arial"/>
                <a:sym typeface="Arial"/>
              </a:rPr>
              <a:t>視頻模組</a:t>
            </a:r>
          </a:p>
          <a:p>
            <a:pPr marL="285750" marR="0" lvl="0" indent="-285750" algn="l" rtl="0">
              <a:spcBef>
                <a:spcPts val="0"/>
              </a:spcBef>
              <a:spcAft>
                <a:spcPts val="0"/>
              </a:spcAft>
              <a:buClr>
                <a:schemeClr val="dk1"/>
              </a:buClr>
              <a:buSzPct val="100000"/>
              <a:buFont typeface="Arial"/>
              <a:buChar char="•"/>
            </a:pPr>
            <a:r>
              <a:rPr lang="en-US" sz="1400" b="0" i="0" u="none" strike="noStrike" cap="none" baseline="0">
                <a:solidFill>
                  <a:schemeClr val="dk1"/>
                </a:solidFill>
                <a:latin typeface="Arial"/>
                <a:ea typeface="Arial"/>
                <a:cs typeface="Arial"/>
                <a:sym typeface="Arial"/>
              </a:rPr>
              <a:t>照片模組</a:t>
            </a:r>
          </a:p>
          <a:p>
            <a:pPr marL="285750" marR="0" lvl="0" indent="-285750" algn="l" rtl="0">
              <a:spcBef>
                <a:spcPts val="0"/>
              </a:spcBef>
              <a:spcAft>
                <a:spcPts val="0"/>
              </a:spcAft>
              <a:buClr>
                <a:schemeClr val="dk1"/>
              </a:buClr>
              <a:buSzPct val="100000"/>
              <a:buFont typeface="Arial"/>
              <a:buChar char="•"/>
            </a:pPr>
            <a:r>
              <a:rPr lang="en-US" sz="1400" b="0" i="0" u="none" strike="noStrike" cap="none" baseline="0">
                <a:solidFill>
                  <a:schemeClr val="dk1"/>
                </a:solidFill>
                <a:latin typeface="Arial"/>
                <a:ea typeface="Arial"/>
                <a:cs typeface="Arial"/>
                <a:sym typeface="Arial"/>
              </a:rPr>
              <a:t>網站統計模組</a:t>
            </a:r>
          </a:p>
          <a:p>
            <a:pPr marL="285750" marR="0" lvl="0" indent="-285750" algn="l" rtl="0">
              <a:spcBef>
                <a:spcPts val="0"/>
              </a:spcBef>
              <a:spcAft>
                <a:spcPts val="0"/>
              </a:spcAft>
              <a:buClr>
                <a:schemeClr val="dk1"/>
              </a:buClr>
              <a:buSzPct val="100000"/>
              <a:buFont typeface="Arial"/>
              <a:buChar char="•"/>
            </a:pPr>
            <a:r>
              <a:rPr lang="en-US" sz="1400" b="0" i="0" u="none" strike="noStrike" cap="none" baseline="0">
                <a:solidFill>
                  <a:schemeClr val="dk1"/>
                </a:solidFill>
                <a:latin typeface="Arial"/>
                <a:ea typeface="Arial"/>
                <a:cs typeface="Arial"/>
                <a:sym typeface="Arial"/>
              </a:rPr>
              <a:t>登錄模組</a:t>
            </a:r>
          </a:p>
          <a:p>
            <a:pPr marL="285750" marR="0" lvl="0" indent="-285750" algn="l" rtl="0">
              <a:spcBef>
                <a:spcPts val="0"/>
              </a:spcBef>
              <a:spcAft>
                <a:spcPts val="0"/>
              </a:spcAft>
              <a:buClr>
                <a:schemeClr val="dk1"/>
              </a:buClr>
              <a:buSzPct val="100000"/>
              <a:buFont typeface="Arial"/>
              <a:buChar char="•"/>
            </a:pPr>
            <a:r>
              <a:rPr lang="en-US" sz="1400" b="0" i="0" u="none" strike="noStrike" cap="none" baseline="0">
                <a:solidFill>
                  <a:schemeClr val="dk1"/>
                </a:solidFill>
                <a:latin typeface="Arial"/>
                <a:ea typeface="Arial"/>
                <a:cs typeface="Arial"/>
                <a:sym typeface="Arial"/>
              </a:rPr>
              <a:t>管理控制台</a:t>
            </a:r>
          </a:p>
        </p:txBody>
      </p:sp>
    </p:spTree>
  </p:cSld>
  <p:clrMapOvr>
    <a:masterClrMapping/>
  </p:clrMapOvr>
  <p:transition spd="slow">
    <p:cut/>
  </p:transition>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667"/>
        <p:cNvGrpSpPr/>
        <p:nvPr/>
      </p:nvGrpSpPr>
      <p:grpSpPr>
        <a:xfrm>
          <a:off x="0" y="0"/>
          <a:ext cx="0" cy="0"/>
          <a:chOff x="0" y="0"/>
          <a:chExt cx="0" cy="0"/>
        </a:xfrm>
      </p:grpSpPr>
      <p:sp>
        <p:nvSpPr>
          <p:cNvPr id="668" name="Shape 668"/>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669" name="Shape 669"/>
          <p:cNvSpPr txBox="1"/>
          <p:nvPr/>
        </p:nvSpPr>
        <p:spPr>
          <a:xfrm>
            <a:off x="1582666" y="1412775"/>
            <a:ext cx="6169318" cy="1569660"/>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1800" b="0" i="0" u="none" strike="noStrike" cap="none" baseline="0">
                <a:solidFill>
                  <a:schemeClr val="dk1"/>
                </a:solidFill>
                <a:latin typeface="Arial"/>
                <a:ea typeface="Arial"/>
                <a:cs typeface="Arial"/>
                <a:sym typeface="Arial"/>
              </a:rPr>
              <a:t>首頁模組(home)</a:t>
            </a:r>
          </a:p>
          <a:p>
            <a:pPr marL="742950" marR="0" lvl="1" indent="-285750" algn="l" rtl="0">
              <a:spcBef>
                <a:spcPts val="0"/>
              </a:spcBef>
              <a:spcAft>
                <a:spcPts val="0"/>
              </a:spcAft>
              <a:buClr>
                <a:schemeClr val="dk1"/>
              </a:buClr>
              <a:buSzPct val="100000"/>
              <a:buFont typeface="Arial"/>
              <a:buChar char="•"/>
            </a:pPr>
            <a:r>
              <a:rPr lang="en-US" sz="1800" b="0" i="0" u="none" strike="noStrike" cap="none" baseline="0">
                <a:solidFill>
                  <a:schemeClr val="dk1"/>
                </a:solidFill>
                <a:latin typeface="Arial"/>
                <a:ea typeface="Arial"/>
                <a:cs typeface="Arial"/>
                <a:sym typeface="Arial"/>
              </a:rPr>
              <a:t>module.ini</a:t>
            </a:r>
          </a:p>
          <a:p>
            <a:pPr marL="1200150" marR="0" lvl="2" indent="-285750" algn="l" rtl="0">
              <a:spcBef>
                <a:spcPts val="0"/>
              </a:spcBef>
              <a:spcAft>
                <a:spcPts val="0"/>
              </a:spcAft>
              <a:buClr>
                <a:schemeClr val="dk1"/>
              </a:buClr>
              <a:buSzPct val="100000"/>
              <a:buFont typeface="Arial"/>
              <a:buChar char="•"/>
            </a:pPr>
            <a:r>
              <a:rPr lang="en-US" sz="2000" b="1" i="0" u="none" strike="noStrike" cap="none" baseline="0">
                <a:solidFill>
                  <a:schemeClr val="dk1"/>
                </a:solidFill>
                <a:latin typeface="Arial"/>
                <a:ea typeface="Arial"/>
                <a:cs typeface="Arial"/>
                <a:sym typeface="Arial"/>
              </a:rPr>
              <a:t>Display_type</a:t>
            </a:r>
          </a:p>
          <a:p>
            <a:pPr marL="1200150" marR="0" lvl="2" indent="-285750" algn="l" rtl="0">
              <a:spcBef>
                <a:spcPts val="0"/>
              </a:spcBef>
              <a:spcAft>
                <a:spcPts val="0"/>
              </a:spcAft>
              <a:buClr>
                <a:schemeClr val="dk1"/>
              </a:buClr>
              <a:buSzPct val="100000"/>
              <a:buFont typeface="Arial"/>
              <a:buChar char="•"/>
            </a:pPr>
            <a:r>
              <a:rPr lang="en-US" sz="2000" b="1" i="0" u="none" strike="noStrike" cap="none" baseline="0">
                <a:solidFill>
                  <a:schemeClr val="dk1"/>
                </a:solidFill>
                <a:latin typeface="Arial"/>
                <a:ea typeface="Arial"/>
                <a:cs typeface="Arial"/>
                <a:sym typeface="Arial"/>
              </a:rPr>
              <a:t>SHOW_FEDERATED_SEARCH</a:t>
            </a:r>
            <a:r>
              <a:rPr lang="en-US" sz="2000" b="0" i="0" u="none" strike="noStrike" cap="none" baseline="0">
                <a:solidFill>
                  <a:schemeClr val="dk1"/>
                </a:solidFill>
                <a:latin typeface="Arial"/>
                <a:ea typeface="Arial"/>
                <a:cs typeface="Arial"/>
                <a:sym typeface="Arial"/>
              </a:rPr>
              <a:t> </a:t>
            </a:r>
          </a:p>
          <a:p>
            <a:pPr marL="1200150" marR="0" lvl="2" indent="-285750" algn="l" rtl="0">
              <a:spcBef>
                <a:spcPts val="0"/>
              </a:spcBef>
              <a:spcAft>
                <a:spcPts val="0"/>
              </a:spcAft>
              <a:buClr>
                <a:schemeClr val="dk1"/>
              </a:buClr>
              <a:buSzPct val="100000"/>
              <a:buFont typeface="Arial"/>
              <a:buChar char="•"/>
            </a:pPr>
            <a:r>
              <a:rPr lang="en-US" sz="2000" b="1" i="0" u="none" strike="noStrike" cap="none" baseline="0">
                <a:solidFill>
                  <a:schemeClr val="dk1"/>
                </a:solidFill>
                <a:latin typeface="Arial"/>
                <a:ea typeface="Arial"/>
                <a:cs typeface="Arial"/>
                <a:sym typeface="Arial"/>
              </a:rPr>
              <a:t>ALLOW_CUSTOMIZE </a:t>
            </a:r>
          </a:p>
        </p:txBody>
      </p:sp>
      <p:sp>
        <p:nvSpPr>
          <p:cNvPr id="670" name="Shape 670"/>
          <p:cNvSpPr/>
          <p:nvPr/>
        </p:nvSpPr>
        <p:spPr>
          <a:xfrm>
            <a:off x="1582666" y="3068959"/>
            <a:ext cx="6169318" cy="3600400"/>
          </a:xfrm>
          <a:prstGeom prst="rect">
            <a:avLst/>
          </a:prstGeom>
          <a:blipFill>
            <a:blip r:embed="rId4"/>
            <a:stretch>
              <a:fillRect/>
            </a:stretch>
          </a:blipFill>
        </p:spPr>
      </p:sp>
      <p:sp>
        <p:nvSpPr>
          <p:cNvPr id="671" name="Shape 671"/>
          <p:cNvSpPr/>
          <p:nvPr/>
        </p:nvSpPr>
        <p:spPr>
          <a:xfrm>
            <a:off x="3275856" y="3356992"/>
            <a:ext cx="3240359" cy="1440160"/>
          </a:xfrm>
          <a:prstGeom prst="wedgeRectCallout">
            <a:avLst>
              <a:gd name="adj1" fmla="val -81759"/>
              <a:gd name="adj2" fmla="val 40411"/>
            </a:avLst>
          </a:prstGeom>
          <a:solidFill>
            <a:srgbClr val="EAF1DD"/>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Clr>
                <a:srgbClr val="333333"/>
              </a:buClr>
              <a:buSzPct val="100000"/>
              <a:buFont typeface="Arial"/>
              <a:buChar char="•"/>
            </a:pPr>
            <a:r>
              <a:rPr lang="en-US" sz="1200" b="1" i="0" u="none" strike="noStrike" cap="none" baseline="0">
                <a:solidFill>
                  <a:srgbClr val="333333"/>
                </a:solidFill>
                <a:latin typeface="Arial"/>
                <a:ea typeface="Arial"/>
                <a:cs typeface="Arial"/>
                <a:sym typeface="Arial"/>
              </a:rPr>
              <a:t>BANNER_ALERT</a:t>
            </a:r>
            <a:r>
              <a:rPr lang="en-US" sz="1200" b="0" i="0" u="none" strike="noStrike" cap="none" baseline="0">
                <a:solidFill>
                  <a:srgbClr val="333333"/>
                </a:solidFill>
                <a:latin typeface="Arial"/>
                <a:ea typeface="Arial"/>
                <a:cs typeface="Arial"/>
                <a:sym typeface="Arial"/>
              </a:rPr>
              <a:t> -設為1來啟用通知</a:t>
            </a:r>
          </a:p>
          <a:p>
            <a:pPr marL="0" marR="0" lvl="0" indent="0" algn="l" rtl="0">
              <a:spcBef>
                <a:spcPts val="0"/>
              </a:spcBef>
              <a:spcAft>
                <a:spcPts val="0"/>
              </a:spcAft>
              <a:buClr>
                <a:srgbClr val="333333"/>
              </a:buClr>
              <a:buSzPct val="100000"/>
              <a:buFont typeface="Arial"/>
              <a:buChar char="•"/>
            </a:pPr>
            <a:r>
              <a:rPr lang="en-US" sz="1200" b="1" i="0" u="none" strike="noStrike" cap="none" baseline="0">
                <a:solidFill>
                  <a:srgbClr val="333333"/>
                </a:solidFill>
                <a:latin typeface="Arial"/>
                <a:ea typeface="Arial"/>
                <a:cs typeface="Arial"/>
                <a:sym typeface="Arial"/>
              </a:rPr>
              <a:t>BANNER_ALERT_MODULE</a:t>
            </a:r>
            <a:r>
              <a:rPr lang="en-US" sz="1200" b="0" i="0" u="none" strike="noStrike" cap="none" baseline="0">
                <a:solidFill>
                  <a:srgbClr val="333333"/>
                </a:solidFill>
                <a:latin typeface="Arial"/>
                <a:ea typeface="Arial"/>
                <a:cs typeface="Arial"/>
                <a:sym typeface="Arial"/>
              </a:rPr>
              <a:t> -，設置模組提供通知功能。</a:t>
            </a:r>
          </a:p>
          <a:p>
            <a:pPr marL="0" marR="0" lvl="0" indent="0" algn="l" rtl="0">
              <a:spcBef>
                <a:spcPts val="0"/>
              </a:spcBef>
              <a:spcAft>
                <a:spcPts val="0"/>
              </a:spcAft>
              <a:buClr>
                <a:srgbClr val="333333"/>
              </a:buClr>
              <a:buSzPct val="100000"/>
              <a:buFont typeface="Arial"/>
              <a:buChar char="•"/>
            </a:pPr>
            <a:r>
              <a:rPr lang="en-US" sz="1200" b="1" i="0" u="none" strike="noStrike" cap="none" baseline="0">
                <a:solidFill>
                  <a:srgbClr val="333333"/>
                </a:solidFill>
                <a:latin typeface="Arial"/>
                <a:ea typeface="Arial"/>
                <a:cs typeface="Arial"/>
                <a:sym typeface="Arial"/>
              </a:rPr>
              <a:t>BANNER_ALERT_MODULE_LINK</a:t>
            </a:r>
            <a:r>
              <a:rPr lang="en-US" sz="1200" b="0" i="0" u="none" strike="noStrike" cap="none" baseline="0">
                <a:solidFill>
                  <a:srgbClr val="333333"/>
                </a:solidFill>
                <a:latin typeface="Arial"/>
                <a:ea typeface="Arial"/>
                <a:cs typeface="Arial"/>
                <a:sym typeface="Arial"/>
              </a:rPr>
              <a:t> -如果設置為1，那麼用戶可以點擊這個通知，他們將直接連結到模組。</a:t>
            </a:r>
          </a:p>
          <a:p>
            <a:endParaRPr lang="en-US" sz="1200" b="0" i="0" u="none" strike="noStrike" cap="none" baseline="0">
              <a:solidFill>
                <a:srgbClr val="333333"/>
              </a:solidFill>
              <a:latin typeface="Arial"/>
              <a:ea typeface="Arial"/>
              <a:cs typeface="Arial"/>
              <a:sym typeface="Arial"/>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1"/>
                                        </p:tgtEl>
                                        <p:attrNameLst>
                                          <p:attrName>style.visibility</p:attrName>
                                        </p:attrNameLst>
                                      </p:cBhvr>
                                      <p:to>
                                        <p:strVal val="visible"/>
                                      </p:to>
                                    </p:set>
                                    <p:animEffect transition="in" filter="fade">
                                      <p:cBhvr>
                                        <p:cTn id="7" dur="500"/>
                                        <p:tgtEl>
                                          <p:spTgt spid="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677" name="Shape 677"/>
          <p:cNvSpPr txBox="1"/>
          <p:nvPr/>
        </p:nvSpPr>
        <p:spPr>
          <a:xfrm>
            <a:off x="1602687" y="1484783"/>
            <a:ext cx="6169318" cy="1538882"/>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說明模組(About  module)</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module.ini</a:t>
            </a:r>
          </a:p>
          <a:p>
            <a:pPr marL="1200150" marR="0" lvl="2" indent="-285750" algn="l" rtl="0">
              <a:spcBef>
                <a:spcPts val="0"/>
              </a:spcBef>
              <a:spcAft>
                <a:spcPts val="0"/>
              </a:spcAft>
              <a:buClr>
                <a:schemeClr val="dk1"/>
              </a:buClr>
              <a:buSzPct val="100000"/>
              <a:buFont typeface="Arial"/>
              <a:buChar char="•"/>
            </a:pPr>
            <a:r>
              <a:rPr lang="en-US" sz="1800" b="0" i="0" u="none" strike="noStrike" cap="none" baseline="0">
                <a:solidFill>
                  <a:schemeClr val="dk1"/>
                </a:solidFill>
                <a:latin typeface="Arial"/>
                <a:ea typeface="Arial"/>
                <a:cs typeface="Arial"/>
                <a:sym typeface="Arial"/>
              </a:rPr>
              <a:t>SITE_BLOCK_HTML [] = “這是一個段落SITE_BLOCK_HTML [] = “這是另一個段落與&lt;I&gt; HTML &lt;/ I&gt;”</a:t>
            </a:r>
          </a:p>
        </p:txBody>
      </p:sp>
      <p:sp>
        <p:nvSpPr>
          <p:cNvPr id="678" name="Shape 678"/>
          <p:cNvSpPr/>
          <p:nvPr/>
        </p:nvSpPr>
        <p:spPr>
          <a:xfrm>
            <a:off x="3779912" y="3356992"/>
            <a:ext cx="3240359" cy="1440160"/>
          </a:xfrm>
          <a:prstGeom prst="wedgeRectCallout">
            <a:avLst>
              <a:gd name="adj1" fmla="val -66487"/>
              <a:gd name="adj2" fmla="val 54604"/>
            </a:avLst>
          </a:prstGeom>
          <a:solidFill>
            <a:schemeClr val="l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Clr>
                <a:srgbClr val="333333"/>
              </a:buClr>
              <a:buSzPct val="100000"/>
              <a:buFont typeface="Arial"/>
              <a:buChar char="•"/>
            </a:pPr>
            <a:r>
              <a:rPr lang="en-US" sz="1200" b="1" i="0" u="none" strike="noStrike" cap="none" baseline="0">
                <a:solidFill>
                  <a:srgbClr val="333333"/>
                </a:solidFill>
                <a:latin typeface="Arial"/>
                <a:ea typeface="Arial"/>
                <a:cs typeface="Arial"/>
                <a:sym typeface="Arial"/>
              </a:rPr>
              <a:t>BANNER_ALERT</a:t>
            </a:r>
            <a:r>
              <a:rPr lang="en-US" sz="1200" b="0" i="0" u="none" strike="noStrike" cap="none" baseline="0">
                <a:solidFill>
                  <a:srgbClr val="333333"/>
                </a:solidFill>
                <a:latin typeface="Arial"/>
                <a:ea typeface="Arial"/>
                <a:cs typeface="Arial"/>
                <a:sym typeface="Arial"/>
              </a:rPr>
              <a:t> -設為1來啟用通知</a:t>
            </a:r>
          </a:p>
          <a:p>
            <a:pPr marL="0" marR="0" lvl="0" indent="0" algn="l" rtl="0">
              <a:spcBef>
                <a:spcPts val="0"/>
              </a:spcBef>
              <a:spcAft>
                <a:spcPts val="0"/>
              </a:spcAft>
              <a:buClr>
                <a:srgbClr val="333333"/>
              </a:buClr>
              <a:buSzPct val="100000"/>
              <a:buFont typeface="Arial"/>
              <a:buChar char="•"/>
            </a:pPr>
            <a:r>
              <a:rPr lang="en-US" sz="1200" b="1" i="0" u="none" strike="noStrike" cap="none" baseline="0">
                <a:solidFill>
                  <a:srgbClr val="333333"/>
                </a:solidFill>
                <a:latin typeface="Arial"/>
                <a:ea typeface="Arial"/>
                <a:cs typeface="Arial"/>
                <a:sym typeface="Arial"/>
              </a:rPr>
              <a:t>BANNER_ALERT_MODULE</a:t>
            </a:r>
            <a:r>
              <a:rPr lang="en-US" sz="1200" b="0" i="0" u="none" strike="noStrike" cap="none" baseline="0">
                <a:solidFill>
                  <a:srgbClr val="333333"/>
                </a:solidFill>
                <a:latin typeface="Arial"/>
                <a:ea typeface="Arial"/>
                <a:cs typeface="Arial"/>
                <a:sym typeface="Arial"/>
              </a:rPr>
              <a:t> -，設置模組提供通知功能。</a:t>
            </a:r>
          </a:p>
          <a:p>
            <a:pPr marL="0" marR="0" lvl="0" indent="0" algn="l" rtl="0">
              <a:spcBef>
                <a:spcPts val="0"/>
              </a:spcBef>
              <a:spcAft>
                <a:spcPts val="0"/>
              </a:spcAft>
              <a:buClr>
                <a:srgbClr val="333333"/>
              </a:buClr>
              <a:buSzPct val="100000"/>
              <a:buFont typeface="Arial"/>
              <a:buChar char="•"/>
            </a:pPr>
            <a:r>
              <a:rPr lang="en-US" sz="1200" b="1" i="0" u="none" strike="noStrike" cap="none" baseline="0">
                <a:solidFill>
                  <a:srgbClr val="333333"/>
                </a:solidFill>
                <a:latin typeface="Arial"/>
                <a:ea typeface="Arial"/>
                <a:cs typeface="Arial"/>
                <a:sym typeface="Arial"/>
              </a:rPr>
              <a:t>BANNER_ALERT_MODULE_LINK</a:t>
            </a:r>
            <a:r>
              <a:rPr lang="en-US" sz="1200" b="0" i="0" u="none" strike="noStrike" cap="none" baseline="0">
                <a:solidFill>
                  <a:srgbClr val="333333"/>
                </a:solidFill>
                <a:latin typeface="Arial"/>
                <a:ea typeface="Arial"/>
                <a:cs typeface="Arial"/>
                <a:sym typeface="Arial"/>
              </a:rPr>
              <a:t> -如果設置為1，那麼用戶可以點擊這個通知，他們將直接連結到模組。</a:t>
            </a:r>
          </a:p>
          <a:p>
            <a:endParaRPr lang="en-US" sz="1200" b="0" i="0" u="none" strike="noStrike" cap="none" baseline="0">
              <a:solidFill>
                <a:srgbClr val="333333"/>
              </a:solidFill>
              <a:latin typeface="Arial"/>
              <a:ea typeface="Arial"/>
              <a:cs typeface="Arial"/>
              <a:sym typeface="Arial"/>
            </a:endParaRPr>
          </a:p>
        </p:txBody>
      </p:sp>
      <p:sp>
        <p:nvSpPr>
          <p:cNvPr id="679" name="Shape 679"/>
          <p:cNvSpPr/>
          <p:nvPr/>
        </p:nvSpPr>
        <p:spPr>
          <a:xfrm>
            <a:off x="1630111" y="3342862"/>
            <a:ext cx="5981251" cy="2753957"/>
          </a:xfrm>
          <a:prstGeom prst="rect">
            <a:avLst/>
          </a:prstGeom>
          <a:blipFill>
            <a:blip r:embed="rId4"/>
            <a:stretch>
              <a:fillRect/>
            </a:stretch>
          </a:blipFill>
        </p:spPr>
      </p:sp>
      <p:sp>
        <p:nvSpPr>
          <p:cNvPr id="680" name="Shape 680"/>
          <p:cNvSpPr/>
          <p:nvPr/>
        </p:nvSpPr>
        <p:spPr>
          <a:xfrm>
            <a:off x="3995935" y="3645023"/>
            <a:ext cx="2376263" cy="360040"/>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499"/>
                </a:moveTo>
                <a:lnTo>
                  <a:pt x="-64761" y="205246"/>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SzPct val="25000"/>
              <a:buNone/>
            </a:pPr>
            <a:r>
              <a:rPr lang="en-US" sz="1600" b="0" i="0" u="none" strike="noStrike" cap="none" baseline="0">
                <a:solidFill>
                  <a:schemeClr val="lt1"/>
                </a:solidFill>
                <a:latin typeface="Calibri"/>
                <a:ea typeface="Calibri"/>
                <a:cs typeface="Calibri"/>
                <a:sym typeface="Calibri"/>
              </a:rPr>
              <a:t>顯示關於本網站的部分</a:t>
            </a:r>
          </a:p>
        </p:txBody>
      </p:sp>
      <p:sp>
        <p:nvSpPr>
          <p:cNvPr id="681" name="Shape 681"/>
          <p:cNvSpPr/>
          <p:nvPr/>
        </p:nvSpPr>
        <p:spPr>
          <a:xfrm>
            <a:off x="3779912" y="4617132"/>
            <a:ext cx="2088232" cy="360040"/>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85161" y="183734"/>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SzPct val="25000"/>
              <a:buNone/>
            </a:pPr>
            <a:r>
              <a:rPr lang="en-US" sz="1600" b="0" i="0" u="none" strike="noStrike" cap="none" baseline="0">
                <a:solidFill>
                  <a:schemeClr val="lt1"/>
                </a:solidFill>
                <a:latin typeface="Arial"/>
                <a:ea typeface="Arial"/>
                <a:cs typeface="Arial"/>
                <a:sym typeface="Arial"/>
              </a:rPr>
              <a:t>顯示關於組織部分</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0"/>
                                        </p:tgtEl>
                                        <p:attrNameLst>
                                          <p:attrName>style.visibility</p:attrName>
                                        </p:attrNameLst>
                                      </p:cBhvr>
                                      <p:to>
                                        <p:strVal val="visible"/>
                                      </p:to>
                                    </p:set>
                                    <p:animEffect transition="in" filter="fade">
                                      <p:cBhvr>
                                        <p:cTn id="7" dur="500"/>
                                        <p:tgtEl>
                                          <p:spTgt spid="6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1"/>
                                        </p:tgtEl>
                                        <p:attrNameLst>
                                          <p:attrName>style.visibility</p:attrName>
                                        </p:attrNameLst>
                                      </p:cBhvr>
                                      <p:to>
                                        <p:strVal val="visible"/>
                                      </p:to>
                                    </p:set>
                                    <p:animEffect transition="in" filter="fade">
                                      <p:cBhvr>
                                        <p:cTn id="12" dur="500"/>
                                        <p:tgtEl>
                                          <p:spTgt spid="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Calibri"/>
                <a:ea typeface="Calibri"/>
                <a:cs typeface="Calibri"/>
                <a:sym typeface="Calibri"/>
              </a:rPr>
              <a:t>Kurogo</a:t>
            </a:r>
          </a:p>
        </p:txBody>
      </p:sp>
      <p:sp>
        <p:nvSpPr>
          <p:cNvPr id="131" name="Shape 131"/>
          <p:cNvSpPr txBox="1">
            <a:spLocks noGrp="1"/>
          </p:cNvSpPr>
          <p:nvPr>
            <p:ph type="body" idx="1"/>
          </p:nvPr>
        </p:nvSpPr>
        <p:spPr>
          <a:xfrm>
            <a:off x="457200" y="1857375"/>
            <a:ext cx="8229600" cy="4525963"/>
          </a:xfrm>
          <a:prstGeom prst="rect">
            <a:avLst/>
          </a:prstGeom>
          <a:noFill/>
          <a:ln>
            <a:noFill/>
          </a:ln>
        </p:spPr>
        <p:txBody>
          <a:bodyPr lIns="91425" tIns="45700" rIns="91425" bIns="45700" anchor="t" anchorCtr="0">
            <a:noAutofit/>
          </a:bodyPr>
          <a:lstStyle/>
          <a:p>
            <a:pPr marL="342900" marR="0" lvl="0" indent="-342900" algn="l" rtl="0">
              <a:spcBef>
                <a:spcPts val="640"/>
              </a:spcBef>
              <a:spcAft>
                <a:spcPts val="0"/>
              </a:spcAft>
              <a:buClr>
                <a:schemeClr val="dk1"/>
              </a:buClr>
              <a:buSzPct val="100000"/>
              <a:buFont typeface="Calibri"/>
              <a:buChar char="•"/>
            </a:pPr>
            <a:r>
              <a:rPr lang="en-US" sz="3200" b="1" i="0" u="none" strike="noStrike" cap="none" baseline="0">
                <a:solidFill>
                  <a:schemeClr val="dk1"/>
                </a:solidFill>
                <a:latin typeface="Calibri"/>
                <a:ea typeface="Calibri"/>
                <a:cs typeface="Calibri"/>
                <a:sym typeface="Calibri"/>
              </a:rPr>
              <a:t>資料來源</a:t>
            </a:r>
          </a:p>
          <a:p>
            <a:pPr marL="742950" marR="0" lvl="1" indent="-285750" algn="l" rtl="0">
              <a:spcBef>
                <a:spcPts val="400"/>
              </a:spcBef>
              <a:spcAft>
                <a:spcPts val="0"/>
              </a:spcAft>
              <a:buClr>
                <a:schemeClr val="dk1"/>
              </a:buClr>
              <a:buSzPct val="100000"/>
              <a:buFont typeface="Calibri"/>
              <a:buChar char="–"/>
            </a:pPr>
            <a:r>
              <a:rPr lang="en-US" sz="2000" b="0" i="0" u="none" strike="noStrike" cap="none" baseline="0">
                <a:solidFill>
                  <a:schemeClr val="dk1"/>
                </a:solidFill>
                <a:latin typeface="Calibri"/>
                <a:ea typeface="Calibri"/>
                <a:cs typeface="Calibri"/>
                <a:sym typeface="Calibri"/>
              </a:rPr>
              <a:t>XML</a:t>
            </a:r>
          </a:p>
          <a:p>
            <a:pPr marL="742950" marR="0" lvl="1" indent="-285750" algn="l" rtl="0">
              <a:spcBef>
                <a:spcPts val="400"/>
              </a:spcBef>
              <a:spcAft>
                <a:spcPts val="0"/>
              </a:spcAft>
              <a:buClr>
                <a:schemeClr val="dk1"/>
              </a:buClr>
              <a:buSzPct val="100000"/>
              <a:buFont typeface="Calibri"/>
              <a:buChar char="–"/>
            </a:pPr>
            <a:r>
              <a:rPr lang="en-US" sz="2000" b="0" i="0" u="none" strike="noStrike" cap="none" baseline="0">
                <a:solidFill>
                  <a:schemeClr val="dk1"/>
                </a:solidFill>
                <a:latin typeface="Calibri"/>
                <a:ea typeface="Calibri"/>
                <a:cs typeface="Calibri"/>
                <a:sym typeface="Calibri"/>
              </a:rPr>
              <a:t>Database</a:t>
            </a:r>
          </a:p>
          <a:p>
            <a:pPr marL="742950" marR="0" lvl="1" indent="-285750" algn="l" rtl="0">
              <a:spcBef>
                <a:spcPts val="400"/>
              </a:spcBef>
              <a:spcAft>
                <a:spcPts val="0"/>
              </a:spcAft>
              <a:buClr>
                <a:schemeClr val="dk1"/>
              </a:buClr>
              <a:buSzPct val="100000"/>
              <a:buFont typeface="Calibri"/>
              <a:buChar char="–"/>
            </a:pPr>
            <a:r>
              <a:rPr lang="en-US" sz="2000" b="0" i="0" u="none" strike="noStrike" cap="none" baseline="0">
                <a:solidFill>
                  <a:schemeClr val="dk1"/>
                </a:solidFill>
                <a:latin typeface="Calibri"/>
                <a:ea typeface="Calibri"/>
                <a:cs typeface="Calibri"/>
                <a:sym typeface="Calibri"/>
              </a:rPr>
              <a:t>RSS</a:t>
            </a:r>
          </a:p>
          <a:p>
            <a:pPr marL="742950" marR="0" lvl="1" indent="-285750" algn="l" rtl="0">
              <a:spcBef>
                <a:spcPts val="400"/>
              </a:spcBef>
              <a:spcAft>
                <a:spcPts val="0"/>
              </a:spcAft>
              <a:buClr>
                <a:schemeClr val="dk1"/>
              </a:buClr>
              <a:buSzPct val="100000"/>
              <a:buFont typeface="Calibri"/>
              <a:buChar char="–"/>
            </a:pPr>
            <a:r>
              <a:rPr lang="en-US" sz="2000" b="0" i="0" u="none" strike="noStrike" cap="none" baseline="0">
                <a:solidFill>
                  <a:schemeClr val="dk1"/>
                </a:solidFill>
                <a:latin typeface="Calibri"/>
                <a:ea typeface="Calibri"/>
                <a:cs typeface="Calibri"/>
                <a:sym typeface="Calibri"/>
              </a:rPr>
              <a:t>REST</a:t>
            </a:r>
          </a:p>
          <a:p>
            <a:pPr marL="742950" marR="0" lvl="1" indent="-285750" algn="l" rtl="0">
              <a:spcBef>
                <a:spcPts val="400"/>
              </a:spcBef>
              <a:spcAft>
                <a:spcPts val="0"/>
              </a:spcAft>
              <a:buClr>
                <a:schemeClr val="dk1"/>
              </a:buClr>
              <a:buSzPct val="100000"/>
              <a:buFont typeface="Calibri"/>
              <a:buChar char="–"/>
            </a:pPr>
            <a:r>
              <a:rPr lang="en-US" sz="2000" b="0" i="0" u="none" strike="noStrike" cap="none" baseline="0">
                <a:solidFill>
                  <a:schemeClr val="dk1"/>
                </a:solidFill>
                <a:latin typeface="Calibri"/>
                <a:ea typeface="Calibri"/>
                <a:cs typeface="Calibri"/>
                <a:sym typeface="Calibri"/>
              </a:rPr>
              <a:t>iCal</a:t>
            </a:r>
          </a:p>
          <a:p>
            <a:pPr marL="742950" marR="0" lvl="1" indent="-285750" algn="l" rtl="0">
              <a:spcBef>
                <a:spcPts val="400"/>
              </a:spcBef>
              <a:spcAft>
                <a:spcPts val="0"/>
              </a:spcAft>
              <a:buClr>
                <a:schemeClr val="dk1"/>
              </a:buClr>
              <a:buSzPct val="100000"/>
              <a:buFont typeface="Calibri"/>
              <a:buChar char="–"/>
            </a:pPr>
            <a:r>
              <a:rPr lang="en-US" sz="2000" b="0" i="0" u="none" strike="noStrike" cap="none" baseline="0">
                <a:solidFill>
                  <a:schemeClr val="dk1"/>
                </a:solidFill>
                <a:latin typeface="Calibri"/>
                <a:ea typeface="Calibri"/>
                <a:cs typeface="Calibri"/>
                <a:sym typeface="Calibri"/>
              </a:rPr>
              <a:t>KML</a:t>
            </a:r>
          </a:p>
          <a:p>
            <a:pPr marL="742950" marR="0" lvl="1" indent="-285750" algn="l" rtl="0">
              <a:spcBef>
                <a:spcPts val="400"/>
              </a:spcBef>
              <a:spcAft>
                <a:spcPts val="0"/>
              </a:spcAft>
              <a:buClr>
                <a:schemeClr val="dk1"/>
              </a:buClr>
              <a:buSzPct val="100000"/>
              <a:buFont typeface="Calibri"/>
              <a:buChar char="–"/>
            </a:pPr>
            <a:r>
              <a:rPr lang="en-US" sz="2000" b="0" i="0" u="none" strike="noStrike" cap="none" baseline="0">
                <a:solidFill>
                  <a:schemeClr val="dk1"/>
                </a:solidFill>
                <a:latin typeface="Calibri"/>
                <a:ea typeface="Calibri"/>
                <a:cs typeface="Calibri"/>
                <a:sym typeface="Calibri"/>
              </a:rPr>
              <a:t>LDAP</a:t>
            </a:r>
          </a:p>
          <a:p>
            <a:pPr marL="742950" marR="0" lvl="1" indent="-285750" algn="l" rtl="0">
              <a:spcBef>
                <a:spcPts val="400"/>
              </a:spcBef>
              <a:spcAft>
                <a:spcPts val="0"/>
              </a:spcAft>
              <a:buClr>
                <a:schemeClr val="dk1"/>
              </a:buClr>
              <a:buSzPct val="100000"/>
              <a:buFont typeface="Calibri"/>
              <a:buChar char="–"/>
            </a:pPr>
            <a:r>
              <a:rPr lang="en-US" sz="2000" b="0" i="0" u="none" strike="noStrike" cap="none" baseline="0">
                <a:solidFill>
                  <a:schemeClr val="dk1"/>
                </a:solidFill>
                <a:latin typeface="Calibri"/>
                <a:ea typeface="Calibri"/>
                <a:cs typeface="Calibri"/>
                <a:sym typeface="Calibri"/>
              </a:rPr>
              <a:t>Log File</a:t>
            </a:r>
          </a:p>
          <a:p>
            <a:pPr marL="742950" marR="0" lvl="1" indent="-285750" algn="l" rtl="0">
              <a:spcBef>
                <a:spcPts val="400"/>
              </a:spcBef>
              <a:spcAft>
                <a:spcPts val="0"/>
              </a:spcAft>
              <a:buClr>
                <a:schemeClr val="dk1"/>
              </a:buClr>
              <a:buSzPct val="100000"/>
              <a:buFont typeface="Calibri"/>
              <a:buChar char="–"/>
            </a:pPr>
            <a:r>
              <a:rPr lang="en-US" sz="2000" b="0" i="0" u="none" strike="noStrike" cap="none" baseline="0">
                <a:solidFill>
                  <a:schemeClr val="dk1"/>
                </a:solidFill>
                <a:latin typeface="Calibri"/>
                <a:ea typeface="Calibri"/>
                <a:cs typeface="Calibri"/>
                <a:sym typeface="Calibri"/>
              </a:rPr>
              <a:t>WebService</a:t>
            </a:r>
          </a:p>
          <a:p>
            <a:pPr marL="742950" marR="0" lvl="1" indent="-285750" algn="l" rtl="0">
              <a:spcBef>
                <a:spcPts val="400"/>
              </a:spcBef>
              <a:spcAft>
                <a:spcPts val="0"/>
              </a:spcAft>
              <a:buClr>
                <a:schemeClr val="dk1"/>
              </a:buClr>
              <a:buSzPct val="100000"/>
              <a:buFont typeface="Calibri"/>
              <a:buChar char="–"/>
            </a:pPr>
            <a:r>
              <a:rPr lang="en-US" sz="2000" b="0" i="0" u="none" strike="noStrike" cap="none" baseline="0">
                <a:solidFill>
                  <a:schemeClr val="dk1"/>
                </a:solidFill>
                <a:latin typeface="Calibri"/>
                <a:ea typeface="Calibri"/>
                <a:cs typeface="Calibri"/>
                <a:sym typeface="Calibri"/>
              </a:rPr>
              <a:t>JASON</a:t>
            </a:r>
          </a:p>
          <a:p>
            <a:endParaRPr lang="en-US" sz="2000" b="0" i="0" u="none" strike="noStrike" cap="none" baseline="0">
              <a:solidFill>
                <a:schemeClr val="dk1"/>
              </a:solidFill>
              <a:latin typeface="Calibri"/>
              <a:ea typeface="Calibri"/>
              <a:cs typeface="Calibri"/>
              <a:sym typeface="Calibri"/>
            </a:endParaRPr>
          </a:p>
        </p:txBody>
      </p:sp>
    </p:spTree>
  </p:cSld>
  <p:clrMapOvr>
    <a:masterClrMapping/>
  </p:clrMapOvr>
  <p:transition spd="slow">
    <p:cut/>
  </p:transition>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685"/>
        <p:cNvGrpSpPr/>
        <p:nvPr/>
      </p:nvGrpSpPr>
      <p:grpSpPr>
        <a:xfrm>
          <a:off x="0" y="0"/>
          <a:ext cx="0" cy="0"/>
          <a:chOff x="0" y="0"/>
          <a:chExt cx="0" cy="0"/>
        </a:xfrm>
      </p:grpSpPr>
      <p:sp>
        <p:nvSpPr>
          <p:cNvPr id="686" name="Shape 686"/>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687" name="Shape 687"/>
          <p:cNvSpPr txBox="1"/>
          <p:nvPr/>
        </p:nvSpPr>
        <p:spPr>
          <a:xfrm>
            <a:off x="1602687" y="1484783"/>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說明模組(About  module)</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page-index.ini</a:t>
            </a:r>
          </a:p>
        </p:txBody>
      </p:sp>
      <p:sp>
        <p:nvSpPr>
          <p:cNvPr id="688" name="Shape 688"/>
          <p:cNvSpPr/>
          <p:nvPr/>
        </p:nvSpPr>
        <p:spPr>
          <a:xfrm>
            <a:off x="1115615" y="2852935"/>
            <a:ext cx="2528248" cy="2796987"/>
          </a:xfrm>
          <a:prstGeom prst="rect">
            <a:avLst/>
          </a:prstGeom>
          <a:blipFill>
            <a:blip r:embed="rId4"/>
            <a:stretch>
              <a:fillRect/>
            </a:stretch>
          </a:blipFill>
        </p:spPr>
      </p:sp>
      <p:sp>
        <p:nvSpPr>
          <p:cNvPr id="689" name="Shape 689"/>
          <p:cNvSpPr/>
          <p:nvPr/>
        </p:nvSpPr>
        <p:spPr>
          <a:xfrm>
            <a:off x="4283287" y="2852936"/>
            <a:ext cx="3889113" cy="2796986"/>
          </a:xfrm>
          <a:prstGeom prst="rect">
            <a:avLst/>
          </a:prstGeom>
          <a:blipFill>
            <a:blip r:embed="rId5"/>
            <a:stretch>
              <a:fillRect/>
            </a:stretch>
          </a:blipFill>
        </p:spPr>
      </p:sp>
      <p:sp>
        <p:nvSpPr>
          <p:cNvPr id="690" name="Shape 690"/>
          <p:cNvSpPr/>
          <p:nvPr/>
        </p:nvSpPr>
        <p:spPr>
          <a:xfrm>
            <a:off x="3275856" y="2846498"/>
            <a:ext cx="2188739" cy="438256"/>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72367" y="390464"/>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SzPct val="25000"/>
              <a:buNone/>
            </a:pPr>
            <a:r>
              <a:rPr lang="en-US" sz="1600" b="0" i="0" u="none" strike="noStrike" cap="none" baseline="0">
                <a:solidFill>
                  <a:schemeClr val="lt1"/>
                </a:solidFill>
                <a:latin typeface="Arial"/>
                <a:ea typeface="Arial"/>
                <a:cs typeface="Arial"/>
                <a:sym typeface="Arial"/>
              </a:rPr>
              <a:t>可設定電子郵件信箱</a:t>
            </a:r>
          </a:p>
        </p:txBody>
      </p:sp>
      <p:sp>
        <p:nvSpPr>
          <p:cNvPr id="691" name="Shape 691"/>
          <p:cNvSpPr/>
          <p:nvPr/>
        </p:nvSpPr>
        <p:spPr>
          <a:xfrm>
            <a:off x="1979711" y="5904235"/>
            <a:ext cx="6300192" cy="438256"/>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10155" y="-207487"/>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SzPct val="25000"/>
              <a:buNone/>
            </a:pPr>
            <a:r>
              <a:rPr lang="en-US" sz="1600" b="0" i="0" u="none" strike="noStrike" cap="none" baseline="0">
                <a:solidFill>
                  <a:schemeClr val="lt1"/>
                </a:solidFill>
                <a:latin typeface="Arial"/>
                <a:ea typeface="Arial"/>
                <a:cs typeface="Arial"/>
                <a:sym typeface="Arial"/>
              </a:rPr>
              <a:t>若要更改內容須修改</a:t>
            </a:r>
            <a:r>
              <a:rPr lang="en-US" sz="1200" b="0" i="0" u="none" strike="noStrike" cap="none" baseline="0">
                <a:solidFill>
                  <a:schemeClr val="lt1"/>
                </a:solidFill>
                <a:latin typeface="Arial"/>
                <a:ea typeface="Arial"/>
                <a:cs typeface="Arial"/>
                <a:sym typeface="Arial"/>
              </a:rPr>
              <a:t>/var/www/html/Kurogo-Mobile-Web/app/modules/about/templates/credits_html.tpl</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0"/>
                                        </p:tgtEl>
                                        <p:attrNameLst>
                                          <p:attrName>style.visibility</p:attrName>
                                        </p:attrNameLst>
                                      </p:cBhvr>
                                      <p:to>
                                        <p:strVal val="visible"/>
                                      </p:to>
                                    </p:set>
                                    <p:animEffect transition="in" filter="fade">
                                      <p:cBhvr>
                                        <p:cTn id="7" dur="500"/>
                                        <p:tgtEl>
                                          <p:spTgt spid="6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1"/>
                                        </p:tgtEl>
                                        <p:attrNameLst>
                                          <p:attrName>style.visibility</p:attrName>
                                        </p:attrNameLst>
                                      </p:cBhvr>
                                      <p:to>
                                        <p:strVal val="visible"/>
                                      </p:to>
                                    </p:set>
                                    <p:animEffect transition="in" filter="fade">
                                      <p:cBhvr>
                                        <p:cTn id="12" dur="500"/>
                                        <p:tgtEl>
                                          <p:spTgt spid="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695"/>
        <p:cNvGrpSpPr/>
        <p:nvPr/>
      </p:nvGrpSpPr>
      <p:grpSpPr>
        <a:xfrm>
          <a:off x="0" y="0"/>
          <a:ext cx="0" cy="0"/>
          <a:chOff x="0" y="0"/>
          <a:chExt cx="0" cy="0"/>
        </a:xfrm>
      </p:grpSpPr>
      <p:sp>
        <p:nvSpPr>
          <p:cNvPr id="696" name="Shape 696"/>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697" name="Shape 697"/>
          <p:cNvSpPr txBox="1"/>
          <p:nvPr/>
        </p:nvSpPr>
        <p:spPr>
          <a:xfrm>
            <a:off x="1602687" y="1484783"/>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說明模組(About  module)</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管理界面設定</a:t>
            </a:r>
          </a:p>
        </p:txBody>
      </p:sp>
      <p:grpSp>
        <p:nvGrpSpPr>
          <p:cNvPr id="698" name="Shape 698"/>
          <p:cNvGrpSpPr/>
          <p:nvPr/>
        </p:nvGrpSpPr>
        <p:grpSpPr>
          <a:xfrm>
            <a:off x="1727229" y="2810510"/>
            <a:ext cx="5920234" cy="3227065"/>
            <a:chOff x="1042548" y="2780926"/>
            <a:chExt cx="5920234" cy="3227065"/>
          </a:xfrm>
        </p:grpSpPr>
        <p:sp>
          <p:nvSpPr>
            <p:cNvPr id="699" name="Shape 699"/>
            <p:cNvSpPr/>
            <p:nvPr/>
          </p:nvSpPr>
          <p:spPr>
            <a:xfrm>
              <a:off x="1042548" y="2780926"/>
              <a:ext cx="3980330" cy="3227065"/>
            </a:xfrm>
            <a:prstGeom prst="rect">
              <a:avLst/>
            </a:prstGeom>
            <a:blipFill>
              <a:blip r:embed="rId4"/>
              <a:stretch>
                <a:fillRect/>
              </a:stretch>
            </a:blipFill>
          </p:spPr>
        </p:sp>
        <p:sp>
          <p:nvSpPr>
            <p:cNvPr id="700" name="Shape 700"/>
            <p:cNvSpPr/>
            <p:nvPr/>
          </p:nvSpPr>
          <p:spPr>
            <a:xfrm>
              <a:off x="5232296" y="3954683"/>
              <a:ext cx="1730485" cy="338412"/>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499"/>
                  </a:moveTo>
                  <a:lnTo>
                    <a:pt x="-66626" y="68215"/>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SzPct val="25000"/>
                <a:buNone/>
              </a:pPr>
              <a:r>
                <a:rPr lang="en-US" sz="1000" b="1" i="0" u="none" strike="noStrike" cap="none" baseline="0">
                  <a:solidFill>
                    <a:schemeClr val="lt1"/>
                  </a:solidFill>
                  <a:latin typeface="Arial"/>
                  <a:ea typeface="Arial"/>
                  <a:cs typeface="Arial"/>
                  <a:sym typeface="Arial"/>
                </a:rPr>
                <a:t>SITE_ABOUT_HTML[]內容</a:t>
              </a:r>
            </a:p>
          </p:txBody>
        </p:sp>
        <p:sp>
          <p:nvSpPr>
            <p:cNvPr id="701" name="Shape 701"/>
            <p:cNvSpPr/>
            <p:nvPr/>
          </p:nvSpPr>
          <p:spPr>
            <a:xfrm>
              <a:off x="5232294" y="4933117"/>
              <a:ext cx="1391326" cy="345874"/>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77064" y="77179"/>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SzPct val="25000"/>
                <a:buNone/>
              </a:pPr>
              <a:r>
                <a:rPr lang="en-US" sz="1000" b="1" i="0" u="none" strike="noStrike" cap="none" baseline="0">
                  <a:solidFill>
                    <a:schemeClr val="lt1"/>
                  </a:solidFill>
                  <a:latin typeface="Arial"/>
                  <a:ea typeface="Arial"/>
                  <a:cs typeface="Arial"/>
                  <a:sym typeface="Arial"/>
                </a:rPr>
                <a:t>ABOUT_HTML[]內容</a:t>
              </a:r>
            </a:p>
          </p:txBody>
        </p:sp>
      </p:grpSp>
      <p:grpSp>
        <p:nvGrpSpPr>
          <p:cNvPr id="702" name="Shape 702"/>
          <p:cNvGrpSpPr/>
          <p:nvPr/>
        </p:nvGrpSpPr>
        <p:grpSpPr>
          <a:xfrm>
            <a:off x="1177494" y="2512147"/>
            <a:ext cx="6973944" cy="3823790"/>
            <a:chOff x="1177494" y="2512147"/>
            <a:chExt cx="6973944" cy="3823790"/>
          </a:xfrm>
        </p:grpSpPr>
        <p:sp>
          <p:nvSpPr>
            <p:cNvPr id="703" name="Shape 703"/>
            <p:cNvSpPr/>
            <p:nvPr/>
          </p:nvSpPr>
          <p:spPr>
            <a:xfrm>
              <a:off x="1177494" y="2512147"/>
              <a:ext cx="6973944" cy="3823790"/>
            </a:xfrm>
            <a:prstGeom prst="rect">
              <a:avLst/>
            </a:prstGeom>
            <a:blipFill>
              <a:blip r:embed="rId5"/>
              <a:stretch>
                <a:fillRect/>
              </a:stretch>
            </a:blipFill>
          </p:spPr>
        </p:sp>
        <p:sp>
          <p:nvSpPr>
            <p:cNvPr id="704" name="Shape 704"/>
            <p:cNvSpPr/>
            <p:nvPr/>
          </p:nvSpPr>
          <p:spPr>
            <a:xfrm>
              <a:off x="5148064" y="3696235"/>
              <a:ext cx="2038315" cy="288032"/>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499"/>
                  </a:moveTo>
                  <a:lnTo>
                    <a:pt x="-45999" y="135000"/>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SzPct val="25000"/>
                <a:buNone/>
              </a:pPr>
              <a:r>
                <a:rPr lang="en-US" sz="1800" b="0" i="0" u="none" strike="noStrike" cap="none" baseline="0">
                  <a:solidFill>
                    <a:schemeClr val="lt1"/>
                  </a:solidFill>
                  <a:latin typeface="Arial"/>
                  <a:ea typeface="Arial"/>
                  <a:cs typeface="Arial"/>
                  <a:sym typeface="Arial"/>
                </a:rPr>
                <a:t>page-index.ini</a:t>
              </a:r>
            </a:p>
          </p:txBody>
        </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8"/>
                                        </p:tgtEl>
                                        <p:attrNameLst>
                                          <p:attrName>style.visibility</p:attrName>
                                        </p:attrNameLst>
                                      </p:cBhvr>
                                      <p:to>
                                        <p:strVal val="visible"/>
                                      </p:to>
                                    </p:set>
                                    <p:animEffect transition="in" filter="fade">
                                      <p:cBhvr>
                                        <p:cTn id="7" dur="500"/>
                                        <p:tgtEl>
                                          <p:spTgt spid="6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98"/>
                                        </p:tgtEl>
                                      </p:cBhvr>
                                    </p:animEffect>
                                    <p:set>
                                      <p:cBhvr>
                                        <p:cTn id="12" dur="1" fill="hold">
                                          <p:stCondLst>
                                            <p:cond delay="500"/>
                                          </p:stCondLst>
                                        </p:cTn>
                                        <p:tgtEl>
                                          <p:spTgt spid="69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02"/>
                                        </p:tgtEl>
                                        <p:attrNameLst>
                                          <p:attrName>style.visibility</p:attrName>
                                        </p:attrNameLst>
                                      </p:cBhvr>
                                      <p:to>
                                        <p:strVal val="visible"/>
                                      </p:to>
                                    </p:set>
                                    <p:animEffect transition="in" filter="fade">
                                      <p:cBhvr>
                                        <p:cTn id="17" dur="500"/>
                                        <p:tgtEl>
                                          <p:spTgt spid="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708"/>
        <p:cNvGrpSpPr/>
        <p:nvPr/>
      </p:nvGrpSpPr>
      <p:grpSpPr>
        <a:xfrm>
          <a:off x="0" y="0"/>
          <a:ext cx="0" cy="0"/>
          <a:chOff x="0" y="0"/>
          <a:chExt cx="0" cy="0"/>
        </a:xfrm>
      </p:grpSpPr>
      <p:sp>
        <p:nvSpPr>
          <p:cNvPr id="709" name="Shape 709"/>
          <p:cNvSpPr/>
          <p:nvPr/>
        </p:nvSpPr>
        <p:spPr>
          <a:xfrm>
            <a:off x="1475655" y="2852934"/>
            <a:ext cx="5981252" cy="2646380"/>
          </a:xfrm>
          <a:prstGeom prst="rect">
            <a:avLst/>
          </a:prstGeom>
          <a:blipFill>
            <a:blip r:embed="rId4"/>
            <a:stretch>
              <a:fillRect/>
            </a:stretch>
          </a:blipFill>
        </p:spPr>
      </p:sp>
      <p:sp>
        <p:nvSpPr>
          <p:cNvPr id="710" name="Shape 710"/>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711" name="Shape 711"/>
          <p:cNvSpPr txBox="1"/>
          <p:nvPr/>
        </p:nvSpPr>
        <p:spPr>
          <a:xfrm>
            <a:off x="1602687" y="1484783"/>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田徑模組(</a:t>
            </a:r>
            <a:r>
              <a:rPr lang="en-US" sz="1800" b="0" i="0" u="none" strike="noStrike" cap="none" baseline="0">
                <a:solidFill>
                  <a:schemeClr val="dk1"/>
                </a:solidFill>
                <a:latin typeface="Arial"/>
                <a:ea typeface="Arial"/>
                <a:cs typeface="Arial"/>
                <a:sym typeface="Arial"/>
              </a:rPr>
              <a:t>Athletics</a:t>
            </a:r>
            <a:r>
              <a:rPr lang="en-US" sz="1800" b="1" i="0" u="none" strike="noStrike" cap="none" baseline="0">
                <a:solidFill>
                  <a:schemeClr val="dk1"/>
                </a:solidFill>
                <a:latin typeface="Arial"/>
                <a:ea typeface="Arial"/>
                <a:cs typeface="Arial"/>
                <a:sym typeface="Arial"/>
              </a:rPr>
              <a:t> </a:t>
            </a:r>
            <a:r>
              <a:rPr lang="en-US" sz="1800" b="0" i="0" u="none" strike="noStrike" cap="none" baseline="0">
                <a:solidFill>
                  <a:schemeClr val="dk1"/>
                </a:solidFill>
                <a:latin typeface="Arial"/>
                <a:ea typeface="Arial"/>
                <a:cs typeface="Arial"/>
                <a:sym typeface="Arial"/>
              </a:rPr>
              <a:t>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module.ini</a:t>
            </a:r>
          </a:p>
        </p:txBody>
      </p:sp>
      <p:sp>
        <p:nvSpPr>
          <p:cNvPr id="712" name="Shape 712"/>
          <p:cNvSpPr/>
          <p:nvPr/>
        </p:nvSpPr>
        <p:spPr>
          <a:xfrm>
            <a:off x="4311032" y="3068959"/>
            <a:ext cx="3460971" cy="432047"/>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54691" y="110046"/>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SzPct val="25000"/>
              <a:buNone/>
            </a:pPr>
            <a:r>
              <a:rPr lang="en-US" sz="1000" b="1" i="0" u="none" strike="noStrike" cap="none" baseline="0">
                <a:solidFill>
                  <a:schemeClr val="lt1"/>
                </a:solidFill>
                <a:latin typeface="Arial"/>
                <a:ea typeface="Arial"/>
                <a:cs typeface="Arial"/>
                <a:sym typeface="Arial"/>
              </a:rPr>
              <a:t>BOOKMARKS_ENABLED</a:t>
            </a:r>
            <a:r>
              <a:rPr lang="en-US" sz="1000" b="0" i="0" u="none" strike="noStrike" cap="none" baseline="0">
                <a:solidFill>
                  <a:schemeClr val="lt1"/>
                </a:solidFill>
                <a:latin typeface="Arial"/>
                <a:ea typeface="Arial"/>
                <a:cs typeface="Arial"/>
                <a:sym typeface="Arial"/>
              </a:rPr>
              <a:t> -如果設定 (1) ，使用者將能夠標記運動項目(選擇星號)，這些項目會顯示在“My Sports”</a:t>
            </a:r>
          </a:p>
        </p:txBody>
      </p:sp>
      <p:sp>
        <p:nvSpPr>
          <p:cNvPr id="713" name="Shape 713"/>
          <p:cNvSpPr/>
          <p:nvPr/>
        </p:nvSpPr>
        <p:spPr>
          <a:xfrm>
            <a:off x="4627401" y="3996105"/>
            <a:ext cx="2464878" cy="360040"/>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85161" y="183734"/>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SzPct val="25000"/>
              <a:buNone/>
            </a:pPr>
            <a:r>
              <a:rPr lang="en-US" sz="1200" b="0" i="0" u="none" strike="noStrike" cap="none" baseline="0">
                <a:solidFill>
                  <a:schemeClr val="lt1"/>
                </a:solidFill>
                <a:latin typeface="Calibri"/>
                <a:ea typeface="Calibri"/>
                <a:cs typeface="Calibri"/>
                <a:sym typeface="Calibri"/>
              </a:rPr>
              <a:t>匯入新聞資料的圖案及背景顏色</a:t>
            </a:r>
          </a:p>
        </p:txBody>
      </p:sp>
      <p:sp>
        <p:nvSpPr>
          <p:cNvPr id="714" name="Shape 714"/>
          <p:cNvSpPr/>
          <p:nvPr/>
        </p:nvSpPr>
        <p:spPr>
          <a:xfrm>
            <a:off x="4678114" y="5733255"/>
            <a:ext cx="1694086" cy="360040"/>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499"/>
                </a:moveTo>
                <a:lnTo>
                  <a:pt x="-112918" y="-138960"/>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SzPct val="25000"/>
              <a:buNone/>
            </a:pPr>
            <a:r>
              <a:rPr lang="en-US" sz="1200" b="0" i="0" u="none" strike="noStrike" cap="none" baseline="0">
                <a:solidFill>
                  <a:schemeClr val="lt1"/>
                </a:solidFill>
                <a:latin typeface="Calibri"/>
                <a:ea typeface="Calibri"/>
                <a:cs typeface="Calibri"/>
                <a:sym typeface="Calibri"/>
              </a:rPr>
              <a:t>運動賽程表</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2"/>
                                        </p:tgtEl>
                                        <p:attrNameLst>
                                          <p:attrName>style.visibility</p:attrName>
                                        </p:attrNameLst>
                                      </p:cBhvr>
                                      <p:to>
                                        <p:strVal val="visible"/>
                                      </p:to>
                                    </p:set>
                                    <p:animEffect transition="in" filter="fade">
                                      <p:cBhvr>
                                        <p:cTn id="7" dur="500"/>
                                        <p:tgtEl>
                                          <p:spTgt spid="7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3"/>
                                        </p:tgtEl>
                                        <p:attrNameLst>
                                          <p:attrName>style.visibility</p:attrName>
                                        </p:attrNameLst>
                                      </p:cBhvr>
                                      <p:to>
                                        <p:strVal val="visible"/>
                                      </p:to>
                                    </p:set>
                                    <p:animEffect transition="in" filter="fade">
                                      <p:cBhvr>
                                        <p:cTn id="12" dur="500"/>
                                        <p:tgtEl>
                                          <p:spTgt spid="7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4"/>
                                        </p:tgtEl>
                                        <p:attrNameLst>
                                          <p:attrName>style.visibility</p:attrName>
                                        </p:attrNameLst>
                                      </p:cBhvr>
                                      <p:to>
                                        <p:strVal val="visible"/>
                                      </p:to>
                                    </p:set>
                                    <p:animEffect transition="in" filter="fade">
                                      <p:cBhvr>
                                        <p:cTn id="17" dur="500"/>
                                        <p:tgtEl>
                                          <p:spTgt spid="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718"/>
        <p:cNvGrpSpPr/>
        <p:nvPr/>
      </p:nvGrpSpPr>
      <p:grpSpPr>
        <a:xfrm>
          <a:off x="0" y="0"/>
          <a:ext cx="0" cy="0"/>
          <a:chOff x="0" y="0"/>
          <a:chExt cx="0" cy="0"/>
        </a:xfrm>
      </p:grpSpPr>
      <p:sp>
        <p:nvSpPr>
          <p:cNvPr id="719" name="Shape 719"/>
          <p:cNvSpPr/>
          <p:nvPr/>
        </p:nvSpPr>
        <p:spPr>
          <a:xfrm>
            <a:off x="1516828" y="2365565"/>
            <a:ext cx="5959737" cy="3981160"/>
          </a:xfrm>
          <a:prstGeom prst="rect">
            <a:avLst/>
          </a:prstGeom>
          <a:blipFill>
            <a:blip r:embed="rId4"/>
            <a:stretch>
              <a:fillRect/>
            </a:stretch>
          </a:blipFill>
        </p:spPr>
      </p:sp>
      <p:sp>
        <p:nvSpPr>
          <p:cNvPr id="720" name="Shape 720"/>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721" name="Shape 721"/>
          <p:cNvSpPr txBox="1"/>
          <p:nvPr/>
        </p:nvSpPr>
        <p:spPr>
          <a:xfrm>
            <a:off x="1602687" y="1484783"/>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田徑模組(</a:t>
            </a:r>
            <a:r>
              <a:rPr lang="en-US" sz="1800" b="0" i="0" u="none" strike="noStrike" cap="none" baseline="0">
                <a:solidFill>
                  <a:schemeClr val="dk1"/>
                </a:solidFill>
                <a:latin typeface="Arial"/>
                <a:ea typeface="Arial"/>
                <a:cs typeface="Arial"/>
                <a:sym typeface="Arial"/>
              </a:rPr>
              <a:t>Athletics</a:t>
            </a:r>
            <a:r>
              <a:rPr lang="en-US" sz="1800" b="1" i="0" u="none" strike="noStrike" cap="none" baseline="0">
                <a:solidFill>
                  <a:schemeClr val="dk1"/>
                </a:solidFill>
                <a:latin typeface="Arial"/>
                <a:ea typeface="Arial"/>
                <a:cs typeface="Arial"/>
                <a:sym typeface="Arial"/>
              </a:rPr>
              <a:t> </a:t>
            </a:r>
            <a:r>
              <a:rPr lang="en-US" sz="1800" b="0" i="0" u="none" strike="noStrike" cap="none" baseline="0">
                <a:solidFill>
                  <a:schemeClr val="dk1"/>
                </a:solidFill>
                <a:latin typeface="Arial"/>
                <a:ea typeface="Arial"/>
                <a:cs typeface="Arial"/>
                <a:sym typeface="Arial"/>
              </a:rPr>
              <a:t>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feed.ini</a:t>
            </a:r>
          </a:p>
        </p:txBody>
      </p:sp>
      <p:sp>
        <p:nvSpPr>
          <p:cNvPr id="722" name="Shape 722"/>
          <p:cNvSpPr/>
          <p:nvPr/>
        </p:nvSpPr>
        <p:spPr>
          <a:xfrm>
            <a:off x="5148064" y="2996951"/>
            <a:ext cx="2623941" cy="1087848"/>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76323" y="-6853"/>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SzPct val="25000"/>
              <a:buNone/>
            </a:pPr>
            <a:r>
              <a:rPr lang="en-US" sz="1000" b="1" i="0" u="none" strike="noStrike" cap="none" baseline="0">
                <a:solidFill>
                  <a:schemeClr val="lt1"/>
                </a:solidFill>
                <a:latin typeface="Arial"/>
                <a:ea typeface="Arial"/>
                <a:cs typeface="Arial"/>
                <a:sym typeface="Arial"/>
              </a:rPr>
              <a:t>M代表男生，W代表女生</a:t>
            </a:r>
          </a:p>
          <a:p>
            <a:pPr marL="0" marR="0" lvl="0" indent="0" algn="l" rtl="0">
              <a:spcBef>
                <a:spcPts val="0"/>
              </a:spcBef>
              <a:spcAft>
                <a:spcPts val="0"/>
              </a:spcAft>
              <a:buSzPct val="25000"/>
              <a:buNone/>
            </a:pPr>
            <a:r>
              <a:rPr lang="en-US" sz="1000" b="0" i="0" u="none" strike="noStrike" cap="none" baseline="0">
                <a:solidFill>
                  <a:schemeClr val="lt1"/>
                </a:solidFill>
                <a:latin typeface="Arial"/>
                <a:ea typeface="Arial"/>
                <a:cs typeface="Arial"/>
                <a:sym typeface="Arial"/>
              </a:rPr>
              <a:t>Title代表顯示的運動名稱</a:t>
            </a:r>
          </a:p>
          <a:p>
            <a:pPr marL="0" marR="0" lvl="0" indent="0" algn="l" rtl="0">
              <a:spcBef>
                <a:spcPts val="0"/>
              </a:spcBef>
              <a:spcAft>
                <a:spcPts val="0"/>
              </a:spcAft>
              <a:buSzPct val="25000"/>
              <a:buNone/>
            </a:pPr>
            <a:r>
              <a:rPr lang="en-US" sz="1000" b="0" i="0" u="none" strike="noStrike" cap="none" baseline="0">
                <a:solidFill>
                  <a:schemeClr val="lt1"/>
                </a:solidFill>
                <a:latin typeface="Arial"/>
                <a:ea typeface="Arial"/>
                <a:cs typeface="Arial"/>
                <a:sym typeface="Arial"/>
              </a:rPr>
              <a:t>BASE_URL=“”代表要抓取該運動的最新消息</a:t>
            </a:r>
          </a:p>
          <a:p>
            <a:pPr marL="0" marR="0" lvl="0" indent="0" algn="l" rtl="0">
              <a:spcBef>
                <a:spcPts val="0"/>
              </a:spcBef>
              <a:spcAft>
                <a:spcPts val="0"/>
              </a:spcAft>
              <a:buSzPct val="25000"/>
              <a:buNone/>
            </a:pPr>
            <a:r>
              <a:rPr lang="en-US" sz="1000" b="0" i="0" u="none" strike="noStrike" cap="none" baseline="0">
                <a:solidFill>
                  <a:schemeClr val="lt1"/>
                </a:solidFill>
                <a:latin typeface="Arial"/>
                <a:ea typeface="Arial"/>
                <a:cs typeface="Arial"/>
                <a:sym typeface="Arial"/>
              </a:rPr>
              <a:t>GENDER=“men”代表標籤分類在男生組</a:t>
            </a:r>
          </a:p>
          <a:p>
            <a:pPr marL="0" marR="0" lvl="0" indent="0" algn="l" rtl="0">
              <a:spcBef>
                <a:spcPts val="0"/>
              </a:spcBef>
              <a:spcAft>
                <a:spcPts val="0"/>
              </a:spcAft>
              <a:buSzPct val="25000"/>
              <a:buNone/>
            </a:pPr>
            <a:r>
              <a:rPr lang="en-US" sz="1000" b="0" i="0" u="none" strike="noStrike" cap="none" baseline="0">
                <a:solidFill>
                  <a:schemeClr val="lt1"/>
                </a:solidFill>
                <a:latin typeface="Arial"/>
                <a:ea typeface="Arial"/>
                <a:cs typeface="Arial"/>
                <a:sym typeface="Arial"/>
              </a:rPr>
              <a:t>ICON=“”代表小圖示要顯示的圖案名稱</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2"/>
                                        </p:tgtEl>
                                        <p:attrNameLst>
                                          <p:attrName>style.visibility</p:attrName>
                                        </p:attrNameLst>
                                      </p:cBhvr>
                                      <p:to>
                                        <p:strVal val="visible"/>
                                      </p:to>
                                    </p:set>
                                    <p:animEffect transition="in" filter="fade">
                                      <p:cBhvr>
                                        <p:cTn id="7" dur="500"/>
                                        <p:tgtEl>
                                          <p:spTgt spid="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726"/>
        <p:cNvGrpSpPr/>
        <p:nvPr/>
      </p:nvGrpSpPr>
      <p:grpSpPr>
        <a:xfrm>
          <a:off x="0" y="0"/>
          <a:ext cx="0" cy="0"/>
          <a:chOff x="0" y="0"/>
          <a:chExt cx="0" cy="0"/>
        </a:xfrm>
      </p:grpSpPr>
      <p:sp>
        <p:nvSpPr>
          <p:cNvPr id="727" name="Shape 727"/>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728" name="Shape 728"/>
          <p:cNvSpPr/>
          <p:nvPr/>
        </p:nvSpPr>
        <p:spPr>
          <a:xfrm>
            <a:off x="4947342" y="1751677"/>
            <a:ext cx="3478960" cy="4012718"/>
          </a:xfrm>
          <a:prstGeom prst="rect">
            <a:avLst/>
          </a:prstGeom>
          <a:blipFill>
            <a:blip r:embed="rId4"/>
            <a:stretch>
              <a:fillRect/>
            </a:stretch>
          </a:blipFill>
        </p:spPr>
      </p:sp>
      <p:sp>
        <p:nvSpPr>
          <p:cNvPr id="729" name="Shape 729"/>
          <p:cNvSpPr/>
          <p:nvPr/>
        </p:nvSpPr>
        <p:spPr>
          <a:xfrm>
            <a:off x="1043608" y="1775011"/>
            <a:ext cx="3474719" cy="3345628"/>
          </a:xfrm>
          <a:prstGeom prst="rect">
            <a:avLst/>
          </a:prstGeom>
          <a:blipFill>
            <a:blip r:embed="rId5"/>
            <a:stretch>
              <a:fillRect/>
            </a:stretch>
          </a:blipFill>
        </p:spPr>
      </p:sp>
      <p:sp>
        <p:nvSpPr>
          <p:cNvPr id="730" name="Shape 730"/>
          <p:cNvSpPr/>
          <p:nvPr/>
        </p:nvSpPr>
        <p:spPr>
          <a:xfrm>
            <a:off x="141142" y="2020676"/>
            <a:ext cx="4687346" cy="3474719"/>
          </a:xfrm>
          <a:prstGeom prst="rect">
            <a:avLst/>
          </a:prstGeom>
          <a:blipFill>
            <a:blip r:embed="rId6"/>
            <a:stretch>
              <a:fillRect/>
            </a:stretch>
          </a:blipFill>
        </p:spPr>
      </p:sp>
      <p:sp>
        <p:nvSpPr>
          <p:cNvPr id="731" name="Shape 731"/>
          <p:cNvSpPr/>
          <p:nvPr/>
        </p:nvSpPr>
        <p:spPr>
          <a:xfrm>
            <a:off x="3654437" y="2420888"/>
            <a:ext cx="629530" cy="288032"/>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276811" y="84649"/>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SzPct val="25000"/>
              <a:buNone/>
            </a:pPr>
            <a:r>
              <a:rPr lang="en-US" sz="1000" b="0" i="0" u="none" strike="noStrike" cap="none" baseline="0">
                <a:solidFill>
                  <a:schemeClr val="lt1"/>
                </a:solidFill>
                <a:latin typeface="Arial"/>
                <a:ea typeface="Arial"/>
                <a:cs typeface="Arial"/>
                <a:sym typeface="Arial"/>
              </a:rPr>
              <a:t>賽程表</a:t>
            </a:r>
          </a:p>
        </p:txBody>
      </p:sp>
      <p:sp>
        <p:nvSpPr>
          <p:cNvPr id="732" name="Shape 732"/>
          <p:cNvSpPr/>
          <p:nvPr/>
        </p:nvSpPr>
        <p:spPr>
          <a:xfrm>
            <a:off x="3403471" y="3087785"/>
            <a:ext cx="1552015" cy="360040"/>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145048" y="198076"/>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SzPct val="25000"/>
              <a:buNone/>
            </a:pPr>
            <a:r>
              <a:rPr lang="en-US" sz="1200" b="0" i="0" u="none" strike="noStrike" cap="none" baseline="0">
                <a:solidFill>
                  <a:schemeClr val="lt1"/>
                </a:solidFill>
                <a:latin typeface="Calibri"/>
                <a:ea typeface="Calibri"/>
                <a:cs typeface="Calibri"/>
                <a:sym typeface="Calibri"/>
              </a:rPr>
              <a:t>運動項目最新消息</a:t>
            </a:r>
          </a:p>
        </p:txBody>
      </p:sp>
      <p:sp>
        <p:nvSpPr>
          <p:cNvPr id="733" name="Shape 733"/>
          <p:cNvSpPr/>
          <p:nvPr/>
        </p:nvSpPr>
        <p:spPr>
          <a:xfrm>
            <a:off x="5652119" y="1751677"/>
            <a:ext cx="2664295" cy="165154"/>
          </a:xfrm>
          <a:prstGeom prst="rect">
            <a:avLst/>
          </a:prstGeom>
          <a:noFill/>
          <a:ln w="25400" cap="flat">
            <a:solidFill>
              <a:srgbClr val="395E8A"/>
            </a:solidFill>
            <a:prstDash val="solid"/>
            <a:round/>
            <a:headEnd type="none" w="med" len="med"/>
            <a:tailEnd type="none" w="med" len="med"/>
          </a:ln>
        </p:spPr>
        <p:txBody>
          <a:bodyPr lIns="91425" tIns="45700" rIns="91425" bIns="45700" anchor="ctr" anchorCtr="0">
            <a:noAutofit/>
          </a:bodyPr>
          <a:lstStyle/>
          <a:p>
            <a:endParaRPr/>
          </a:p>
        </p:txBody>
      </p:sp>
      <p:sp>
        <p:nvSpPr>
          <p:cNvPr id="734" name="Shape 734"/>
          <p:cNvSpPr/>
          <p:nvPr/>
        </p:nvSpPr>
        <p:spPr>
          <a:xfrm>
            <a:off x="6228183" y="1268759"/>
            <a:ext cx="2088232" cy="288032"/>
          </a:xfrm>
          <a:prstGeom prst="wedgeRoundRectCallout">
            <a:avLst>
              <a:gd name="adj1" fmla="val -31528"/>
              <a:gd name="adj2" fmla="val 111053"/>
              <a:gd name="adj3" fmla="val 16667"/>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SzPct val="25000"/>
              <a:buNone/>
            </a:pPr>
            <a:r>
              <a:rPr lang="en-US" sz="1200" b="0" i="0" u="none" strike="noStrike" cap="none" baseline="0">
                <a:solidFill>
                  <a:schemeClr val="lt1"/>
                </a:solidFill>
                <a:latin typeface="Arial"/>
                <a:ea typeface="Arial"/>
                <a:cs typeface="Arial"/>
                <a:sym typeface="Arial"/>
              </a:rPr>
              <a:t>該運動項目最新消息XML檔</a:t>
            </a:r>
          </a:p>
        </p:txBody>
      </p:sp>
      <p:sp>
        <p:nvSpPr>
          <p:cNvPr id="735" name="Shape 735"/>
          <p:cNvSpPr/>
          <p:nvPr/>
        </p:nvSpPr>
        <p:spPr>
          <a:xfrm rot="1510631">
            <a:off x="3766503" y="4179117"/>
            <a:ext cx="2036218" cy="360040"/>
          </a:xfrm>
          <a:prstGeom prst="leftRightArrow">
            <a:avLst>
              <a:gd name="adj1" fmla="val 50000"/>
              <a:gd name="adj2" fmla="val 50000"/>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9"/>
                                        </p:tgtEl>
                                        <p:attrNameLst>
                                          <p:attrName>style.visibility</p:attrName>
                                        </p:attrNameLst>
                                      </p:cBhvr>
                                      <p:to>
                                        <p:strVal val="visible"/>
                                      </p:to>
                                    </p:set>
                                    <p:animEffect transition="in" filter="fade">
                                      <p:cBhvr>
                                        <p:cTn id="7" dur="500"/>
                                        <p:tgtEl>
                                          <p:spTgt spid="7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29"/>
                                        </p:tgtEl>
                                      </p:cBhvr>
                                    </p:animEffect>
                                    <p:set>
                                      <p:cBhvr>
                                        <p:cTn id="12" dur="1" fill="hold">
                                          <p:stCondLst>
                                            <p:cond delay="500"/>
                                          </p:stCondLst>
                                        </p:cTn>
                                        <p:tgtEl>
                                          <p:spTgt spid="72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30"/>
                                        </p:tgtEl>
                                        <p:attrNameLst>
                                          <p:attrName>style.visibility</p:attrName>
                                        </p:attrNameLst>
                                      </p:cBhvr>
                                      <p:to>
                                        <p:strVal val="visible"/>
                                      </p:to>
                                    </p:set>
                                    <p:animEffect transition="in" filter="fade">
                                      <p:cBhvr>
                                        <p:cTn id="17" dur="500"/>
                                        <p:tgtEl>
                                          <p:spTgt spid="7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31"/>
                                        </p:tgtEl>
                                        <p:attrNameLst>
                                          <p:attrName>style.visibility</p:attrName>
                                        </p:attrNameLst>
                                      </p:cBhvr>
                                      <p:to>
                                        <p:strVal val="visible"/>
                                      </p:to>
                                    </p:set>
                                    <p:animEffect transition="in" filter="fade">
                                      <p:cBhvr>
                                        <p:cTn id="22" dur="500"/>
                                        <p:tgtEl>
                                          <p:spTgt spid="7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2"/>
                                        </p:tgtEl>
                                        <p:attrNameLst>
                                          <p:attrName>style.visibility</p:attrName>
                                        </p:attrNameLst>
                                      </p:cBhvr>
                                      <p:to>
                                        <p:strVal val="visible"/>
                                      </p:to>
                                    </p:set>
                                    <p:animEffect transition="in" filter="fade">
                                      <p:cBhvr>
                                        <p:cTn id="27" dur="500"/>
                                        <p:tgtEl>
                                          <p:spTgt spid="7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28"/>
                                        </p:tgtEl>
                                        <p:attrNameLst>
                                          <p:attrName>style.visibility</p:attrName>
                                        </p:attrNameLst>
                                      </p:cBhvr>
                                      <p:to>
                                        <p:strVal val="visible"/>
                                      </p:to>
                                    </p:set>
                                    <p:animEffect transition="in" filter="fade">
                                      <p:cBhvr>
                                        <p:cTn id="32" dur="500"/>
                                        <p:tgtEl>
                                          <p:spTgt spid="7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33"/>
                                        </p:tgtEl>
                                        <p:attrNameLst>
                                          <p:attrName>style.visibility</p:attrName>
                                        </p:attrNameLst>
                                      </p:cBhvr>
                                      <p:to>
                                        <p:strVal val="visible"/>
                                      </p:to>
                                    </p:set>
                                    <p:animEffect transition="in" filter="fade">
                                      <p:cBhvr>
                                        <p:cTn id="37" dur="500"/>
                                        <p:tgtEl>
                                          <p:spTgt spid="7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34"/>
                                        </p:tgtEl>
                                        <p:attrNameLst>
                                          <p:attrName>style.visibility</p:attrName>
                                        </p:attrNameLst>
                                      </p:cBhvr>
                                      <p:to>
                                        <p:strVal val="visible"/>
                                      </p:to>
                                    </p:set>
                                    <p:animEffect transition="in" filter="fade">
                                      <p:cBhvr>
                                        <p:cTn id="42" dur="1"/>
                                        <p:tgtEl>
                                          <p:spTgt spid="734"/>
                                        </p:tgtEl>
                                      </p:cBhvr>
                                    </p:animEffect>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735"/>
                                        </p:tgtEl>
                                        <p:attrNameLst>
                                          <p:attrName>style.visibility</p:attrName>
                                        </p:attrNameLst>
                                      </p:cBhvr>
                                      <p:to>
                                        <p:strVal val="visible"/>
                                      </p:to>
                                    </p:set>
                                    <p:anim calcmode="lin" valueType="num">
                                      <p:cBhvr additive="base">
                                        <p:cTn id="47" dur="500"/>
                                        <p:tgtEl>
                                          <p:spTgt spid="735"/>
                                        </p:tgtEl>
                                        <p:attrNameLst>
                                          <p:attrName>ppt_w</p:attrName>
                                        </p:attrNameLst>
                                      </p:cBhvr>
                                      <p:tavLst>
                                        <p:tav tm="0">
                                          <p:val>
                                            <p:strVal val="0"/>
                                          </p:val>
                                        </p:tav>
                                        <p:tav tm="100000">
                                          <p:val>
                                            <p:strVal val="#ppt_w"/>
                                          </p:val>
                                        </p:tav>
                                      </p:tavLst>
                                    </p:anim>
                                    <p:anim calcmode="lin" valueType="num">
                                      <p:cBhvr additive="base">
                                        <p:cTn id="48" dur="500"/>
                                        <p:tgtEl>
                                          <p:spTgt spid="73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739"/>
        <p:cNvGrpSpPr/>
        <p:nvPr/>
      </p:nvGrpSpPr>
      <p:grpSpPr>
        <a:xfrm>
          <a:off x="0" y="0"/>
          <a:ext cx="0" cy="0"/>
          <a:chOff x="0" y="0"/>
          <a:chExt cx="0" cy="0"/>
        </a:xfrm>
      </p:grpSpPr>
      <p:sp>
        <p:nvSpPr>
          <p:cNvPr id="740" name="Shape 740"/>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741" name="Shape 741"/>
          <p:cNvSpPr txBox="1"/>
          <p:nvPr/>
        </p:nvSpPr>
        <p:spPr>
          <a:xfrm>
            <a:off x="1602687" y="1484783"/>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田徑模組(</a:t>
            </a:r>
            <a:r>
              <a:rPr lang="en-US" sz="1800" b="0" i="0" u="none" strike="noStrike" cap="none" baseline="0">
                <a:solidFill>
                  <a:schemeClr val="dk1"/>
                </a:solidFill>
                <a:latin typeface="Arial"/>
                <a:ea typeface="Arial"/>
                <a:cs typeface="Arial"/>
                <a:sym typeface="Arial"/>
              </a:rPr>
              <a:t>Athletics</a:t>
            </a:r>
            <a:r>
              <a:rPr lang="en-US" sz="1800" b="1" i="0" u="none" strike="noStrike" cap="none" baseline="0">
                <a:solidFill>
                  <a:schemeClr val="dk1"/>
                </a:solidFill>
                <a:latin typeface="Arial"/>
                <a:ea typeface="Arial"/>
                <a:cs typeface="Arial"/>
                <a:sym typeface="Arial"/>
              </a:rPr>
              <a:t> </a:t>
            </a:r>
            <a:r>
              <a:rPr lang="en-US" sz="1800" b="0" i="0" u="none" strike="noStrike" cap="none" baseline="0">
                <a:solidFill>
                  <a:schemeClr val="dk1"/>
                </a:solidFill>
                <a:latin typeface="Arial"/>
                <a:ea typeface="Arial"/>
                <a:cs typeface="Arial"/>
                <a:sym typeface="Arial"/>
              </a:rPr>
              <a:t>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管理界面設定</a:t>
            </a:r>
          </a:p>
        </p:txBody>
      </p:sp>
      <p:grpSp>
        <p:nvGrpSpPr>
          <p:cNvPr id="742" name="Shape 742"/>
          <p:cNvGrpSpPr/>
          <p:nvPr/>
        </p:nvGrpSpPr>
        <p:grpSpPr>
          <a:xfrm>
            <a:off x="1824350" y="2747670"/>
            <a:ext cx="5310004" cy="2646380"/>
            <a:chOff x="1835696" y="2887555"/>
            <a:chExt cx="5310004" cy="2646380"/>
          </a:xfrm>
        </p:grpSpPr>
        <p:sp>
          <p:nvSpPr>
            <p:cNvPr id="743" name="Shape 743"/>
            <p:cNvSpPr/>
            <p:nvPr/>
          </p:nvSpPr>
          <p:spPr>
            <a:xfrm>
              <a:off x="1835696" y="2887555"/>
              <a:ext cx="5310004" cy="2646380"/>
            </a:xfrm>
            <a:prstGeom prst="rect">
              <a:avLst/>
            </a:prstGeom>
            <a:blipFill>
              <a:blip r:embed="rId4"/>
              <a:stretch>
                <a:fillRect/>
              </a:stretch>
            </a:blipFill>
          </p:spPr>
        </p:sp>
        <p:sp>
          <p:nvSpPr>
            <p:cNvPr id="744" name="Shape 744"/>
            <p:cNvSpPr/>
            <p:nvPr/>
          </p:nvSpPr>
          <p:spPr>
            <a:xfrm>
              <a:off x="4490698" y="3861048"/>
              <a:ext cx="1161421" cy="216023"/>
            </a:xfrm>
            <a:prstGeom prst="rect">
              <a:avLst/>
            </a:prstGeom>
            <a:noFill/>
            <a:ln w="9525" cap="flat">
              <a:solidFill>
                <a:srgbClr val="FF0000"/>
              </a:solidFill>
              <a:prstDash val="solid"/>
              <a:round/>
              <a:headEnd type="none" w="med" len="med"/>
              <a:tailEnd type="none" w="med" len="med"/>
            </a:ln>
          </p:spPr>
          <p:txBody>
            <a:bodyPr lIns="91425" tIns="45700" rIns="91425" bIns="45700" anchor="ctr" anchorCtr="0">
              <a:noAutofit/>
            </a:bodyPr>
            <a:lstStyle/>
            <a:p>
              <a:endParaRPr/>
            </a:p>
          </p:txBody>
        </p:sp>
      </p:grpSp>
      <p:grpSp>
        <p:nvGrpSpPr>
          <p:cNvPr id="745" name="Shape 745"/>
          <p:cNvGrpSpPr/>
          <p:nvPr/>
        </p:nvGrpSpPr>
        <p:grpSpPr>
          <a:xfrm>
            <a:off x="237960" y="2301273"/>
            <a:ext cx="8404304" cy="4608662"/>
            <a:chOff x="251519" y="2141230"/>
            <a:chExt cx="8404304" cy="4608662"/>
          </a:xfrm>
        </p:grpSpPr>
        <p:grpSp>
          <p:nvGrpSpPr>
            <p:cNvPr id="746" name="Shape 746"/>
            <p:cNvGrpSpPr/>
            <p:nvPr/>
          </p:nvGrpSpPr>
          <p:grpSpPr>
            <a:xfrm>
              <a:off x="251519" y="2141230"/>
              <a:ext cx="8404304" cy="4608662"/>
              <a:chOff x="251519" y="2141230"/>
              <a:chExt cx="8404304" cy="4608662"/>
            </a:xfrm>
          </p:grpSpPr>
          <p:sp>
            <p:nvSpPr>
              <p:cNvPr id="747" name="Shape 747"/>
              <p:cNvSpPr/>
              <p:nvPr/>
            </p:nvSpPr>
            <p:spPr>
              <a:xfrm>
                <a:off x="251519" y="2670358"/>
                <a:ext cx="4582758" cy="3442218"/>
              </a:xfrm>
              <a:prstGeom prst="rect">
                <a:avLst/>
              </a:prstGeom>
              <a:blipFill>
                <a:blip r:embed="rId5"/>
                <a:stretch>
                  <a:fillRect/>
                </a:stretch>
              </a:blipFill>
            </p:spPr>
          </p:sp>
          <p:sp>
            <p:nvSpPr>
              <p:cNvPr id="748" name="Shape 748"/>
              <p:cNvSpPr/>
              <p:nvPr/>
            </p:nvSpPr>
            <p:spPr>
              <a:xfrm>
                <a:off x="5090689" y="2141230"/>
                <a:ext cx="3565134" cy="4608662"/>
              </a:xfrm>
              <a:prstGeom prst="rect">
                <a:avLst/>
              </a:prstGeom>
              <a:blipFill>
                <a:blip r:embed="rId6"/>
                <a:stretch>
                  <a:fillRect/>
                </a:stretch>
              </a:blipFill>
            </p:spPr>
          </p:sp>
          <p:sp>
            <p:nvSpPr>
              <p:cNvPr id="749" name="Shape 749"/>
              <p:cNvSpPr/>
              <p:nvPr/>
            </p:nvSpPr>
            <p:spPr>
              <a:xfrm>
                <a:off x="3862169" y="3762769"/>
                <a:ext cx="1944216" cy="216023"/>
              </a:xfrm>
              <a:prstGeom prst="leftRightArrow">
                <a:avLst>
                  <a:gd name="adj1" fmla="val 50000"/>
                  <a:gd name="adj2" fmla="val 50000"/>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endParaRPr/>
              </a:p>
            </p:txBody>
          </p:sp>
        </p:grpSp>
        <p:sp>
          <p:nvSpPr>
            <p:cNvPr id="750" name="Shape 750"/>
            <p:cNvSpPr/>
            <p:nvPr/>
          </p:nvSpPr>
          <p:spPr>
            <a:xfrm>
              <a:off x="2411759" y="3762769"/>
              <a:ext cx="1368151" cy="206289"/>
            </a:xfrm>
            <a:prstGeom prst="rect">
              <a:avLst/>
            </a:prstGeom>
            <a:noFill/>
            <a:ln w="9525" cap="flat">
              <a:solidFill>
                <a:srgbClr val="FF0000"/>
              </a:solidFill>
              <a:prstDash val="solid"/>
              <a:round/>
              <a:headEnd type="none" w="med" len="med"/>
              <a:tailEnd type="none" w="med" len="med"/>
            </a:ln>
          </p:spPr>
          <p:txBody>
            <a:bodyPr lIns="91425" tIns="45700" rIns="91425" bIns="45700" anchor="ctr" anchorCtr="0">
              <a:noAutofit/>
            </a:bodyPr>
            <a:lstStyle/>
            <a:p>
              <a:endParaRPr/>
            </a:p>
          </p:txBody>
        </p:sp>
      </p:grpSp>
      <p:sp>
        <p:nvSpPr>
          <p:cNvPr id="751" name="Shape 751"/>
          <p:cNvSpPr/>
          <p:nvPr/>
        </p:nvSpPr>
        <p:spPr>
          <a:xfrm>
            <a:off x="1094482" y="2726191"/>
            <a:ext cx="6769739" cy="3758828"/>
          </a:xfrm>
          <a:prstGeom prst="rect">
            <a:avLst/>
          </a:prstGeom>
          <a:blipFill>
            <a:blip r:embed="rId7"/>
            <a:stretch>
              <a:fillRect/>
            </a:stretch>
          </a:blipFill>
        </p:spPr>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2"/>
                                        </p:tgtEl>
                                        <p:attrNameLst>
                                          <p:attrName>style.visibility</p:attrName>
                                        </p:attrNameLst>
                                      </p:cBhvr>
                                      <p:to>
                                        <p:strVal val="visible"/>
                                      </p:to>
                                    </p:set>
                                    <p:animEffect transition="in" filter="fade">
                                      <p:cBhvr>
                                        <p:cTn id="7" dur="500"/>
                                        <p:tgtEl>
                                          <p:spTgt spid="7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42"/>
                                        </p:tgtEl>
                                      </p:cBhvr>
                                    </p:animEffect>
                                    <p:set>
                                      <p:cBhvr>
                                        <p:cTn id="12" dur="1" fill="hold">
                                          <p:stCondLst>
                                            <p:cond delay="500"/>
                                          </p:stCondLst>
                                        </p:cTn>
                                        <p:tgtEl>
                                          <p:spTgt spid="74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5"/>
                                        </p:tgtEl>
                                        <p:attrNameLst>
                                          <p:attrName>style.visibility</p:attrName>
                                        </p:attrNameLst>
                                      </p:cBhvr>
                                      <p:to>
                                        <p:strVal val="visible"/>
                                      </p:to>
                                    </p:set>
                                    <p:animEffect transition="in" filter="fade">
                                      <p:cBhvr>
                                        <p:cTn id="17" dur="500"/>
                                        <p:tgtEl>
                                          <p:spTgt spid="7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45"/>
                                        </p:tgtEl>
                                      </p:cBhvr>
                                    </p:animEffect>
                                    <p:set>
                                      <p:cBhvr>
                                        <p:cTn id="22" dur="1" fill="hold">
                                          <p:stCondLst>
                                            <p:cond delay="500"/>
                                          </p:stCondLst>
                                        </p:cTn>
                                        <p:tgtEl>
                                          <p:spTgt spid="74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51"/>
                                        </p:tgtEl>
                                        <p:attrNameLst>
                                          <p:attrName>style.visibility</p:attrName>
                                        </p:attrNameLst>
                                      </p:cBhvr>
                                      <p:to>
                                        <p:strVal val="visible"/>
                                      </p:to>
                                    </p:set>
                                    <p:animEffect transition="in" filter="fade">
                                      <p:cBhvr>
                                        <p:cTn id="27" dur="500"/>
                                        <p:tgtEl>
                                          <p:spTgt spid="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755"/>
        <p:cNvGrpSpPr/>
        <p:nvPr/>
      </p:nvGrpSpPr>
      <p:grpSpPr>
        <a:xfrm>
          <a:off x="0" y="0"/>
          <a:ext cx="0" cy="0"/>
          <a:chOff x="0" y="0"/>
          <a:chExt cx="0" cy="0"/>
        </a:xfrm>
      </p:grpSpPr>
      <p:sp>
        <p:nvSpPr>
          <p:cNvPr id="756" name="Shape 756"/>
          <p:cNvSpPr/>
          <p:nvPr/>
        </p:nvSpPr>
        <p:spPr>
          <a:xfrm>
            <a:off x="1602687" y="2132856"/>
            <a:ext cx="5970494" cy="4378362"/>
          </a:xfrm>
          <a:prstGeom prst="rect">
            <a:avLst/>
          </a:prstGeom>
          <a:blipFill>
            <a:blip r:embed="rId4"/>
            <a:stretch>
              <a:fillRect/>
            </a:stretch>
          </a:blipFill>
        </p:spPr>
      </p:sp>
      <p:sp>
        <p:nvSpPr>
          <p:cNvPr id="757" name="Shape 757"/>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758" name="Shape 758"/>
          <p:cNvSpPr txBox="1"/>
          <p:nvPr/>
        </p:nvSpPr>
        <p:spPr>
          <a:xfrm>
            <a:off x="1602687" y="1196751"/>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日曆模組(</a:t>
            </a:r>
            <a:r>
              <a:rPr lang="en-US" sz="1800" b="0" i="0" u="none" strike="noStrike" cap="none" baseline="0">
                <a:solidFill>
                  <a:schemeClr val="dk1"/>
                </a:solidFill>
                <a:latin typeface="Arial"/>
                <a:ea typeface="Arial"/>
                <a:cs typeface="Arial"/>
                <a:sym typeface="Arial"/>
              </a:rPr>
              <a:t>Calendar</a:t>
            </a:r>
            <a:r>
              <a:rPr lang="en-US" sz="1800" b="1" i="0" u="none" strike="noStrike" cap="none" baseline="0">
                <a:solidFill>
                  <a:schemeClr val="dk1"/>
                </a:solidFill>
                <a:latin typeface="Arial"/>
                <a:ea typeface="Arial"/>
                <a:cs typeface="Arial"/>
                <a:sym typeface="Arial"/>
              </a:rPr>
              <a:t> </a:t>
            </a:r>
            <a:r>
              <a:rPr lang="en-US" sz="1800" b="0" i="0" u="none" strike="noStrike" cap="none" baseline="0">
                <a:solidFill>
                  <a:schemeClr val="dk1"/>
                </a:solidFill>
                <a:latin typeface="Arial"/>
                <a:ea typeface="Arial"/>
                <a:cs typeface="Arial"/>
                <a:sym typeface="Arial"/>
              </a:rPr>
              <a:t>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feed.ini</a:t>
            </a:r>
          </a:p>
        </p:txBody>
      </p:sp>
      <p:sp>
        <p:nvSpPr>
          <p:cNvPr id="759" name="Shape 759"/>
          <p:cNvSpPr/>
          <p:nvPr/>
        </p:nvSpPr>
        <p:spPr>
          <a:xfrm>
            <a:off x="5508103" y="2492896"/>
            <a:ext cx="3460971" cy="432047"/>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54691" y="110046"/>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SzPct val="25000"/>
              <a:buNone/>
            </a:pPr>
            <a:r>
              <a:rPr lang="en-US" sz="1000" b="0" i="0" u="none" strike="noStrike" cap="none" baseline="0">
                <a:solidFill>
                  <a:schemeClr val="lt1"/>
                </a:solidFill>
                <a:latin typeface="Arial"/>
                <a:ea typeface="Arial"/>
                <a:cs typeface="Arial"/>
                <a:sym typeface="Arial"/>
              </a:rPr>
              <a:t>TITLE = “”呈現在下拉式列表名稱中</a:t>
            </a:r>
          </a:p>
          <a:p>
            <a:pPr marL="0" marR="0" lvl="0" indent="0" algn="l" rtl="0">
              <a:spcBef>
                <a:spcPts val="0"/>
              </a:spcBef>
              <a:spcAft>
                <a:spcPts val="0"/>
              </a:spcAft>
              <a:buSzPct val="25000"/>
              <a:buNone/>
            </a:pPr>
            <a:r>
              <a:rPr lang="en-US" sz="1000" b="0" i="0" u="none" strike="noStrike" cap="none" baseline="0">
                <a:solidFill>
                  <a:schemeClr val="lt1"/>
                </a:solidFill>
                <a:latin typeface="Arial"/>
                <a:ea typeface="Arial"/>
                <a:cs typeface="Arial"/>
                <a:sym typeface="Arial"/>
              </a:rPr>
              <a:t>BASE_URL = “” 內容可以是具ICS標準日曆格式的網址或檔案</a:t>
            </a:r>
          </a:p>
          <a:p>
            <a:pPr marL="0" marR="0" lvl="0" indent="0" algn="l" rtl="0">
              <a:spcBef>
                <a:spcPts val="0"/>
              </a:spcBef>
              <a:spcAft>
                <a:spcPts val="0"/>
              </a:spcAft>
              <a:buSzPct val="25000"/>
              <a:buNone/>
            </a:pPr>
            <a:r>
              <a:rPr lang="en-US" sz="1000" b="0" i="0" u="none" strike="noStrike" cap="none" baseline="0">
                <a:solidFill>
                  <a:schemeClr val="lt1"/>
                </a:solidFill>
                <a:latin typeface="Arial"/>
                <a:ea typeface="Arial"/>
                <a:cs typeface="Arial"/>
                <a:sym typeface="Arial"/>
              </a:rPr>
              <a:t>CACHE_LIFETIME=“”可以設定暫存資料時間</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9"/>
                                        </p:tgtEl>
                                        <p:attrNameLst>
                                          <p:attrName>style.visibility</p:attrName>
                                        </p:attrNameLst>
                                      </p:cBhvr>
                                      <p:to>
                                        <p:strVal val="visible"/>
                                      </p:to>
                                    </p:set>
                                    <p:animEffect transition="in" filter="fade">
                                      <p:cBhvr>
                                        <p:cTn id="7" dur="500"/>
                                        <p:tgtEl>
                                          <p:spTgt spid="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763"/>
        <p:cNvGrpSpPr/>
        <p:nvPr/>
      </p:nvGrpSpPr>
      <p:grpSpPr>
        <a:xfrm>
          <a:off x="0" y="0"/>
          <a:ext cx="0" cy="0"/>
          <a:chOff x="0" y="0"/>
          <a:chExt cx="0" cy="0"/>
        </a:xfrm>
      </p:grpSpPr>
      <p:sp>
        <p:nvSpPr>
          <p:cNvPr id="764" name="Shape 764"/>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765" name="Shape 765"/>
          <p:cNvSpPr txBox="1"/>
          <p:nvPr/>
        </p:nvSpPr>
        <p:spPr>
          <a:xfrm>
            <a:off x="1602687" y="1352962"/>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日曆模組(</a:t>
            </a:r>
            <a:r>
              <a:rPr lang="en-US" sz="1800" b="0" i="0" u="none" strike="noStrike" cap="none" baseline="0">
                <a:solidFill>
                  <a:schemeClr val="dk1"/>
                </a:solidFill>
                <a:latin typeface="Arial"/>
                <a:ea typeface="Arial"/>
                <a:cs typeface="Arial"/>
                <a:sym typeface="Arial"/>
              </a:rPr>
              <a:t>Calendar</a:t>
            </a:r>
            <a:r>
              <a:rPr lang="en-US" sz="1800" b="1" i="0" u="none" strike="noStrike" cap="none" baseline="0">
                <a:solidFill>
                  <a:schemeClr val="dk1"/>
                </a:solidFill>
                <a:latin typeface="Arial"/>
                <a:ea typeface="Arial"/>
                <a:cs typeface="Arial"/>
                <a:sym typeface="Arial"/>
              </a:rPr>
              <a:t> </a:t>
            </a:r>
            <a:r>
              <a:rPr lang="en-US" sz="1800" b="0" i="0" u="none" strike="noStrike" cap="none" baseline="0">
                <a:solidFill>
                  <a:schemeClr val="dk1"/>
                </a:solidFill>
                <a:latin typeface="Arial"/>
                <a:ea typeface="Arial"/>
                <a:cs typeface="Arial"/>
                <a:sym typeface="Arial"/>
              </a:rPr>
              <a:t>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searchranges.ini</a:t>
            </a:r>
          </a:p>
        </p:txBody>
      </p:sp>
      <p:sp>
        <p:nvSpPr>
          <p:cNvPr id="766" name="Shape 766"/>
          <p:cNvSpPr/>
          <p:nvPr/>
        </p:nvSpPr>
        <p:spPr>
          <a:xfrm>
            <a:off x="2100132" y="2230963"/>
            <a:ext cx="5174428" cy="4324574"/>
          </a:xfrm>
          <a:prstGeom prst="rect">
            <a:avLst/>
          </a:prstGeom>
          <a:blipFill>
            <a:blip r:embed="rId4"/>
            <a:stretch>
              <a:fillRect/>
            </a:stretch>
          </a:blipFill>
        </p:spPr>
      </p:sp>
      <p:sp>
        <p:nvSpPr>
          <p:cNvPr id="767" name="Shape 767"/>
          <p:cNvSpPr/>
          <p:nvPr/>
        </p:nvSpPr>
        <p:spPr>
          <a:xfrm>
            <a:off x="5376094" y="3356992"/>
            <a:ext cx="2730638" cy="432047"/>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499"/>
                </a:moveTo>
                <a:lnTo>
                  <a:pt x="-96024" y="130962"/>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SzPct val="25000"/>
              <a:buNone/>
            </a:pPr>
            <a:r>
              <a:rPr lang="en-US" sz="1000" b="0" i="0" u="none" strike="noStrike" cap="none" baseline="0">
                <a:solidFill>
                  <a:schemeClr val="lt1"/>
                </a:solidFill>
                <a:latin typeface="Arial"/>
                <a:ea typeface="Arial"/>
                <a:cs typeface="Arial"/>
                <a:sym typeface="Arial"/>
              </a:rPr>
              <a:t>本檔案是設定要搜尋日曆字串的時間區段</a:t>
            </a:r>
          </a:p>
          <a:p>
            <a:pPr marL="0" marR="0" lvl="0" indent="0" algn="l" rtl="0">
              <a:spcBef>
                <a:spcPts val="0"/>
              </a:spcBef>
              <a:spcAft>
                <a:spcPts val="0"/>
              </a:spcAft>
              <a:buSzPct val="25000"/>
              <a:buNone/>
            </a:pPr>
            <a:r>
              <a:rPr lang="en-US" sz="1000" b="0" i="0" u="none" strike="noStrike" cap="none" baseline="0">
                <a:solidFill>
                  <a:schemeClr val="lt1"/>
                </a:solidFill>
                <a:latin typeface="Arial"/>
                <a:ea typeface="Arial"/>
                <a:cs typeface="Arial"/>
                <a:sym typeface="Arial"/>
              </a:rPr>
              <a:t>例如：type=week offset=1代表是一星期後</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7"/>
                                        </p:tgtEl>
                                        <p:attrNameLst>
                                          <p:attrName>style.visibility</p:attrName>
                                        </p:attrNameLst>
                                      </p:cBhvr>
                                      <p:to>
                                        <p:strVal val="visible"/>
                                      </p:to>
                                    </p:set>
                                    <p:animEffect transition="in" filter="fade">
                                      <p:cBhvr>
                                        <p:cTn id="7" dur="500"/>
                                        <p:tgtEl>
                                          <p:spTgt spid="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771"/>
        <p:cNvGrpSpPr/>
        <p:nvPr/>
      </p:nvGrpSpPr>
      <p:grpSpPr>
        <a:xfrm>
          <a:off x="0" y="0"/>
          <a:ext cx="0" cy="0"/>
          <a:chOff x="0" y="0"/>
          <a:chExt cx="0" cy="0"/>
        </a:xfrm>
      </p:grpSpPr>
      <p:sp>
        <p:nvSpPr>
          <p:cNvPr id="772" name="Shape 772"/>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773" name="Shape 773"/>
          <p:cNvSpPr txBox="1"/>
          <p:nvPr/>
        </p:nvSpPr>
        <p:spPr>
          <a:xfrm>
            <a:off x="1602687" y="1352962"/>
            <a:ext cx="6169318" cy="707886"/>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日曆模組(</a:t>
            </a:r>
            <a:r>
              <a:rPr lang="en-US" sz="1800" b="0" i="0" u="none" strike="noStrike" cap="none" baseline="0">
                <a:solidFill>
                  <a:schemeClr val="dk1"/>
                </a:solidFill>
                <a:latin typeface="Arial"/>
                <a:ea typeface="Arial"/>
                <a:cs typeface="Arial"/>
                <a:sym typeface="Arial"/>
              </a:rPr>
              <a:t>Calendar</a:t>
            </a:r>
            <a:r>
              <a:rPr lang="en-US" sz="1800" b="1" i="0" u="none" strike="noStrike" cap="none" baseline="0">
                <a:solidFill>
                  <a:schemeClr val="dk1"/>
                </a:solidFill>
                <a:latin typeface="Arial"/>
                <a:ea typeface="Arial"/>
                <a:cs typeface="Arial"/>
                <a:sym typeface="Arial"/>
              </a:rPr>
              <a:t> </a:t>
            </a:r>
            <a:r>
              <a:rPr lang="en-US" sz="1800" b="0" i="0" u="none" strike="noStrike" cap="none" baseline="0">
                <a:solidFill>
                  <a:schemeClr val="dk1"/>
                </a:solidFill>
                <a:latin typeface="Arial"/>
                <a:ea typeface="Arial"/>
                <a:cs typeface="Arial"/>
                <a:sym typeface="Arial"/>
              </a:rPr>
              <a:t> module</a:t>
            </a:r>
            <a:r>
              <a:rPr lang="en-US" sz="2000" b="0" i="0" u="none" strike="noStrike" cap="none" baseline="0">
                <a:solidFill>
                  <a:schemeClr val="dk1"/>
                </a:solidFill>
                <a:latin typeface="Arial"/>
                <a:ea typeface="Arial"/>
                <a:cs typeface="Arial"/>
                <a:sym typeface="Arial"/>
              </a:rPr>
              <a:t>)</a:t>
            </a:r>
          </a:p>
          <a:p>
            <a:pPr marL="742950" marR="0" lvl="1"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Page-index.ini</a:t>
            </a:r>
          </a:p>
        </p:txBody>
      </p:sp>
      <p:sp>
        <p:nvSpPr>
          <p:cNvPr id="774" name="Shape 774"/>
          <p:cNvSpPr/>
          <p:nvPr/>
        </p:nvSpPr>
        <p:spPr>
          <a:xfrm>
            <a:off x="1823026" y="2492896"/>
            <a:ext cx="5948977" cy="3528509"/>
          </a:xfrm>
          <a:prstGeom prst="rect">
            <a:avLst/>
          </a:prstGeom>
          <a:blipFill>
            <a:blip r:embed="rId4"/>
            <a:stretch>
              <a:fillRect/>
            </a:stretch>
          </a:blipFill>
        </p:spPr>
      </p:sp>
      <p:sp>
        <p:nvSpPr>
          <p:cNvPr id="775" name="Shape 775"/>
          <p:cNvSpPr/>
          <p:nvPr/>
        </p:nvSpPr>
        <p:spPr>
          <a:xfrm>
            <a:off x="5508103" y="3303810"/>
            <a:ext cx="2730638" cy="432047"/>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499"/>
                </a:moveTo>
                <a:lnTo>
                  <a:pt x="-96024" y="130962"/>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SzPct val="25000"/>
              <a:buNone/>
            </a:pPr>
            <a:r>
              <a:rPr lang="en-US" sz="1000" b="0" i="0" u="none" strike="noStrike" cap="none" baseline="0">
                <a:solidFill>
                  <a:schemeClr val="lt1"/>
                </a:solidFill>
                <a:latin typeface="Arial"/>
                <a:ea typeface="Arial"/>
                <a:cs typeface="Arial"/>
                <a:sym typeface="Arial"/>
              </a:rPr>
              <a:t>本檔案是設定要搜尋日曆字串的時間區段</a:t>
            </a:r>
          </a:p>
          <a:p>
            <a:pPr marL="0" marR="0" lvl="0" indent="0" algn="l" rtl="0">
              <a:spcBef>
                <a:spcPts val="0"/>
              </a:spcBef>
              <a:spcAft>
                <a:spcPts val="0"/>
              </a:spcAft>
              <a:buSzPct val="25000"/>
              <a:buNone/>
            </a:pPr>
            <a:r>
              <a:rPr lang="en-US" sz="1000" b="0" i="0" u="none" strike="noStrike" cap="none" baseline="0">
                <a:solidFill>
                  <a:schemeClr val="lt1"/>
                </a:solidFill>
                <a:latin typeface="Arial"/>
                <a:ea typeface="Arial"/>
                <a:cs typeface="Arial"/>
                <a:sym typeface="Arial"/>
              </a:rPr>
              <a:t>例如：type=week offset=1代表是一星期後</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5"/>
                                        </p:tgtEl>
                                        <p:attrNameLst>
                                          <p:attrName>style.visibility</p:attrName>
                                        </p:attrNameLst>
                                      </p:cBhvr>
                                      <p:to>
                                        <p:strVal val="visible"/>
                                      </p:to>
                                    </p:set>
                                    <p:animEffect transition="in" filter="fade">
                                      <p:cBhvr>
                                        <p:cTn id="7" dur="500"/>
                                        <p:tgtEl>
                                          <p:spTgt spid="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779"/>
        <p:cNvGrpSpPr/>
        <p:nvPr/>
      </p:nvGrpSpPr>
      <p:grpSpPr>
        <a:xfrm>
          <a:off x="0" y="0"/>
          <a:ext cx="0" cy="0"/>
          <a:chOff x="0" y="0"/>
          <a:chExt cx="0" cy="0"/>
        </a:xfrm>
      </p:grpSpPr>
      <p:sp>
        <p:nvSpPr>
          <p:cNvPr id="780" name="Shape 780"/>
          <p:cNvSpPr txBox="1">
            <a:spLocks noGrp="1"/>
          </p:cNvSpPr>
          <p:nvPr>
            <p:ph type="title"/>
          </p:nvPr>
        </p:nvSpPr>
        <p:spPr>
          <a:xfrm>
            <a:off x="467543" y="255065"/>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4400" b="0" i="0" u="none" strike="noStrike" cap="none" baseline="0">
                <a:solidFill>
                  <a:schemeClr val="dk1"/>
                </a:solidFill>
                <a:latin typeface="Arial"/>
                <a:ea typeface="Arial"/>
                <a:cs typeface="Arial"/>
                <a:sym typeface="Arial"/>
              </a:rPr>
              <a:t>設定kurogo系統</a:t>
            </a:r>
          </a:p>
        </p:txBody>
      </p:sp>
      <p:sp>
        <p:nvSpPr>
          <p:cNvPr id="781" name="Shape 781"/>
          <p:cNvSpPr txBox="1"/>
          <p:nvPr/>
        </p:nvSpPr>
        <p:spPr>
          <a:xfrm>
            <a:off x="1602687" y="1352962"/>
            <a:ext cx="6169318" cy="400109"/>
          </a:xfrm>
          <a:prstGeom prst="rect">
            <a:avLst/>
          </a:prstGeom>
          <a:solidFill>
            <a:schemeClr val="lt1"/>
          </a:solidFill>
          <a:ln w="25400" cap="flat">
            <a:solidFill>
              <a:schemeClr val="accent1"/>
            </a:solidFill>
            <a:prstDash val="solid"/>
            <a:round/>
            <a:headEnd type="none" w="med" len="med"/>
            <a:tailEnd type="none" w="med" len="med"/>
          </a:ln>
        </p:spPr>
        <p:txBody>
          <a:bodyPr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000" b="0" i="0" u="none" strike="noStrike" cap="none" baseline="0">
                <a:solidFill>
                  <a:schemeClr val="dk1"/>
                </a:solidFill>
                <a:latin typeface="Arial"/>
                <a:ea typeface="Arial"/>
                <a:cs typeface="Arial"/>
                <a:sym typeface="Arial"/>
              </a:rPr>
              <a:t>日曆模組(</a:t>
            </a:r>
            <a:r>
              <a:rPr lang="en-US" sz="1800" b="0" i="0" u="none" strike="noStrike" cap="none" baseline="0">
                <a:solidFill>
                  <a:schemeClr val="dk1"/>
                </a:solidFill>
                <a:latin typeface="Arial"/>
                <a:ea typeface="Arial"/>
                <a:cs typeface="Arial"/>
                <a:sym typeface="Arial"/>
              </a:rPr>
              <a:t>Calendar</a:t>
            </a:r>
            <a:r>
              <a:rPr lang="en-US" sz="1800" b="1" i="0" u="none" strike="noStrike" cap="none" baseline="0">
                <a:solidFill>
                  <a:schemeClr val="dk1"/>
                </a:solidFill>
                <a:latin typeface="Arial"/>
                <a:ea typeface="Arial"/>
                <a:cs typeface="Arial"/>
                <a:sym typeface="Arial"/>
              </a:rPr>
              <a:t> </a:t>
            </a:r>
            <a:r>
              <a:rPr lang="en-US" sz="1800" b="0" i="0" u="none" strike="noStrike" cap="none" baseline="0">
                <a:solidFill>
                  <a:schemeClr val="dk1"/>
                </a:solidFill>
                <a:latin typeface="Arial"/>
                <a:ea typeface="Arial"/>
                <a:cs typeface="Arial"/>
                <a:sym typeface="Arial"/>
              </a:rPr>
              <a:t> module</a:t>
            </a:r>
            <a:r>
              <a:rPr lang="en-US" sz="2000" b="0" i="0" u="none" strike="noStrike" cap="none" baseline="0">
                <a:solidFill>
                  <a:schemeClr val="dk1"/>
                </a:solidFill>
                <a:latin typeface="Arial"/>
                <a:ea typeface="Arial"/>
                <a:cs typeface="Arial"/>
                <a:sym typeface="Arial"/>
              </a:rPr>
              <a:t>)</a:t>
            </a:r>
          </a:p>
        </p:txBody>
      </p:sp>
      <p:sp>
        <p:nvSpPr>
          <p:cNvPr id="782" name="Shape 782"/>
          <p:cNvSpPr/>
          <p:nvPr/>
        </p:nvSpPr>
        <p:spPr>
          <a:xfrm>
            <a:off x="1302970" y="2132856"/>
            <a:ext cx="6768752" cy="4138020"/>
          </a:xfrm>
          <a:prstGeom prst="rect">
            <a:avLst/>
          </a:prstGeom>
          <a:blipFill>
            <a:blip r:embed="rId4"/>
            <a:stretch>
              <a:fillRect/>
            </a:stretch>
          </a:blipFill>
        </p:spPr>
      </p:sp>
      <p:sp>
        <p:nvSpPr>
          <p:cNvPr id="783" name="Shape 783"/>
          <p:cNvSpPr/>
          <p:nvPr/>
        </p:nvSpPr>
        <p:spPr>
          <a:xfrm>
            <a:off x="6771921" y="3000853"/>
            <a:ext cx="2016224" cy="288032"/>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10071" y="441705"/>
                </a:lnTo>
              </a:path>
            </a:pathLst>
          </a:cu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SzPct val="25000"/>
              <a:buNone/>
            </a:pPr>
            <a:r>
              <a:rPr lang="en-US" sz="1000" b="0" i="0" u="none" strike="noStrike" cap="none" baseline="0">
                <a:solidFill>
                  <a:schemeClr val="lt1"/>
                </a:solidFill>
                <a:latin typeface="Arial"/>
                <a:ea typeface="Arial"/>
                <a:cs typeface="Arial"/>
                <a:sym typeface="Arial"/>
              </a:rPr>
              <a:t>設定要搜尋日曆字串的時間區段</a:t>
            </a:r>
          </a:p>
        </p:txBody>
      </p:sp>
      <p:grpSp>
        <p:nvGrpSpPr>
          <p:cNvPr id="784" name="Shape 784"/>
          <p:cNvGrpSpPr/>
          <p:nvPr/>
        </p:nvGrpSpPr>
        <p:grpSpPr>
          <a:xfrm>
            <a:off x="1886564" y="2708919"/>
            <a:ext cx="6774398" cy="3122218"/>
            <a:chOff x="1886564" y="2708919"/>
            <a:chExt cx="6774398" cy="3122218"/>
          </a:xfrm>
        </p:grpSpPr>
        <p:sp>
          <p:nvSpPr>
            <p:cNvPr id="785" name="Shape 785"/>
            <p:cNvSpPr/>
            <p:nvPr/>
          </p:nvSpPr>
          <p:spPr>
            <a:xfrm>
              <a:off x="3830780" y="2708919"/>
              <a:ext cx="4830182" cy="3122218"/>
            </a:xfrm>
            <a:prstGeom prst="rect">
              <a:avLst/>
            </a:prstGeom>
            <a:blipFill>
              <a:blip r:embed="rId5"/>
              <a:stretch>
                <a:fillRect/>
              </a:stretch>
            </a:blipFill>
          </p:spPr>
        </p:sp>
        <p:cxnSp>
          <p:nvCxnSpPr>
            <p:cNvPr id="786" name="Shape 786"/>
            <p:cNvCxnSpPr/>
            <p:nvPr/>
          </p:nvCxnSpPr>
          <p:spPr>
            <a:xfrm rot="10800000">
              <a:off x="1886564" y="2928846"/>
              <a:ext cx="1944216" cy="1341183"/>
            </a:xfrm>
            <a:prstGeom prst="straightConnector1">
              <a:avLst/>
            </a:prstGeom>
            <a:noFill/>
            <a:ln w="9525" cap="flat">
              <a:solidFill>
                <a:srgbClr val="4A7DBB"/>
              </a:solidFill>
              <a:prstDash val="solid"/>
              <a:round/>
              <a:headEnd type="none" w="med" len="med"/>
              <a:tailEnd type="stealth" w="lg" len="lg"/>
            </a:ln>
          </p:spPr>
        </p:cxn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4"/>
                                        </p:tgtEl>
                                        <p:attrNameLst>
                                          <p:attrName>style.visibility</p:attrName>
                                        </p:attrNameLst>
                                      </p:cBhvr>
                                      <p:to>
                                        <p:strVal val="visible"/>
                                      </p:to>
                                    </p:set>
                                    <p:animEffect transition="in" filter="fade">
                                      <p:cBhvr>
                                        <p:cTn id="7" dur="500"/>
                                        <p:tgtEl>
                                          <p:spTgt spid="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39">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1679</Words>
  <Application>Microsoft Office PowerPoint</Application>
  <PresentationFormat>如螢幕大小 (4:3)</PresentationFormat>
  <Paragraphs>563</Paragraphs>
  <Slides>147</Slides>
  <Notes>147</Notes>
  <HiddenSlides>0</HiddenSlides>
  <MMClips>0</MMClips>
  <ScaleCrop>false</ScaleCrop>
  <HeadingPairs>
    <vt:vector size="4" baseType="variant">
      <vt:variant>
        <vt:lpstr>佈景主題</vt:lpstr>
      </vt:variant>
      <vt:variant>
        <vt:i4>1</vt:i4>
      </vt:variant>
      <vt:variant>
        <vt:lpstr>投影片標題</vt:lpstr>
      </vt:variant>
      <vt:variant>
        <vt:i4>147</vt:i4>
      </vt:variant>
    </vt:vector>
  </HeadingPairs>
  <TitlesOfParts>
    <vt:vector size="148" baseType="lpstr">
      <vt:lpstr>139</vt:lpstr>
      <vt:lpstr>Kurogo行動中介網站建置</vt:lpstr>
      <vt:lpstr>何謂行動網站</vt:lpstr>
      <vt:lpstr>何謂中介行動網站平台</vt:lpstr>
      <vt:lpstr>Kurogo</vt:lpstr>
      <vt:lpstr>Kurogo</vt:lpstr>
      <vt:lpstr>Kurogo</vt:lpstr>
      <vt:lpstr>Kurogo</vt:lpstr>
      <vt:lpstr>Kurogo</vt:lpstr>
      <vt:lpstr>Kurogo</vt:lpstr>
      <vt:lpstr>Kurogo</vt:lpstr>
      <vt:lpstr>Kurogo</vt:lpstr>
      <vt:lpstr>Kurogo</vt:lpstr>
      <vt:lpstr>Kurogo</vt:lpstr>
      <vt:lpstr>Kurogo</vt:lpstr>
      <vt:lpstr>Kurogo</vt:lpstr>
      <vt:lpstr>下載VirtualBox</vt:lpstr>
      <vt:lpstr>下載VirtualBox</vt:lpstr>
      <vt:lpstr>安裝VirtualBox</vt:lpstr>
      <vt:lpstr>安裝VirtualBox</vt:lpstr>
      <vt:lpstr>安裝VirtualBox</vt:lpstr>
      <vt:lpstr>安裝VirtualBox</vt:lpstr>
      <vt:lpstr>安裝VirtualBox</vt:lpstr>
      <vt:lpstr>安裝VirtualBox</vt:lpstr>
      <vt:lpstr>安裝VirtualBox</vt:lpstr>
      <vt:lpstr>下載CentOS作業系統</vt:lpstr>
      <vt:lpstr>下載PUTTY程式</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安裝CentOS作業系統</vt:lpstr>
      <vt:lpstr>安裝kurogo系統</vt:lpstr>
      <vt:lpstr>安裝kurogo系統</vt:lpstr>
      <vt:lpstr>安裝CentOS作業系統</vt:lpstr>
      <vt:lpstr>安裝kurogo系統</vt:lpstr>
      <vt:lpstr>安裝kurogo系統</vt:lpstr>
      <vt:lpstr>安裝CentOS作業系統</vt:lpstr>
      <vt:lpstr>安裝CentOS作業系統</vt:lpstr>
      <vt:lpstr>安裝CentOS作業系統</vt:lpstr>
      <vt:lpstr>安裝kurogo系統</vt:lpstr>
      <vt:lpstr>安裝kurogo系統</vt:lpstr>
      <vt:lpstr>安裝kurogo系統</vt:lpstr>
      <vt:lpstr>安裝kurogo系統</vt:lpstr>
      <vt:lpstr>安裝kurogo系統</vt:lpstr>
      <vt:lpstr>安裝kurogo系統</vt:lpstr>
      <vt:lpstr>安裝kurogo系統</vt:lpstr>
      <vt:lpstr>安裝kurogo系統</vt:lpstr>
      <vt:lpstr>安裝kurogo系統</vt:lpstr>
      <vt:lpstr>安裝kurogo系統</vt:lpstr>
      <vt:lpstr>安裝kurogo系統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設定kurogo系統</vt:lpstr>
      <vt:lpstr>Title</vt:lpstr>
      <vt:lpstr>Title</vt:lpstr>
      <vt:lpstr>Title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Kurogo行動中介網站建置</dc:title>
  <dc:creator>MOE_ENCTC</dc:creator>
  <cp:lastModifiedBy>MOE_ENCTC</cp:lastModifiedBy>
  <cp:revision>1</cp:revision>
  <dcterms:modified xsi:type="dcterms:W3CDTF">2013-10-23T06:53:13Z</dcterms:modified>
</cp:coreProperties>
</file>